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tags/tag6.xml" ContentType="application/vnd.openxmlformats-officedocument.presentationml.tags+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tiff" ContentType="image/tiff"/>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Default Extension="jpeg" ContentType="image/jpeg"/>
  <Override PartName="/ppt/tags/tag3.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8" r:id="rId4"/>
  </p:sldMasterIdLst>
  <p:notesMasterIdLst>
    <p:notesMasterId r:id="rId16"/>
  </p:notesMasterIdLst>
  <p:handoutMasterIdLst>
    <p:handoutMasterId r:id="rId17"/>
  </p:handoutMasterIdLst>
  <p:sldIdLst>
    <p:sldId id="256" r:id="rId5"/>
    <p:sldId id="265" r:id="rId6"/>
    <p:sldId id="267" r:id="rId7"/>
    <p:sldId id="270" r:id="rId8"/>
    <p:sldId id="259" r:id="rId9"/>
    <p:sldId id="271" r:id="rId10"/>
    <p:sldId id="272" r:id="rId11"/>
    <p:sldId id="273" r:id="rId12"/>
    <p:sldId id="274" r:id="rId13"/>
    <p:sldId id="275" r:id="rId14"/>
    <p:sldId id="258" r:id="rId15"/>
  </p:sldIdLst>
  <p:sldSz cx="12188825" cy="6858000"/>
  <p:notesSz cx="6400800" cy="11728450"/>
  <p:custDataLst>
    <p:tags r:id="rId18"/>
  </p:custDataLst>
  <p:defaultTextStyle>
    <a:defPPr>
      <a:defRPr lang="en-US"/>
    </a:defPPr>
    <a:lvl1pPr algn="l" rtl="0" fontAlgn="base">
      <a:spcBef>
        <a:spcPct val="0"/>
      </a:spcBef>
      <a:spcAft>
        <a:spcPct val="0"/>
      </a:spcAft>
      <a:defRPr kern="1200">
        <a:solidFill>
          <a:schemeClr val="tx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Arial" charset="0"/>
        <a:cs typeface="Arial" charset="0"/>
      </a:defRPr>
    </a:lvl2pPr>
    <a:lvl3pPr marL="914400" algn="l" rtl="0" fontAlgn="base">
      <a:spcBef>
        <a:spcPct val="0"/>
      </a:spcBef>
      <a:spcAft>
        <a:spcPct val="0"/>
      </a:spcAft>
      <a:defRPr kern="1200">
        <a:solidFill>
          <a:schemeClr val="tx1"/>
        </a:solidFill>
        <a:latin typeface="Arial" charset="0"/>
        <a:ea typeface="Arial" charset="0"/>
        <a:cs typeface="Arial" charset="0"/>
      </a:defRPr>
    </a:lvl3pPr>
    <a:lvl4pPr marL="1371600" algn="l" rtl="0" fontAlgn="base">
      <a:spcBef>
        <a:spcPct val="0"/>
      </a:spcBef>
      <a:spcAft>
        <a:spcPct val="0"/>
      </a:spcAft>
      <a:defRPr kern="1200">
        <a:solidFill>
          <a:schemeClr val="tx1"/>
        </a:solidFill>
        <a:latin typeface="Arial" charset="0"/>
        <a:ea typeface="Arial" charset="0"/>
        <a:cs typeface="Arial" charset="0"/>
      </a:defRPr>
    </a:lvl4pPr>
    <a:lvl5pPr marL="1828800" algn="l" rtl="0" fontAlgn="base">
      <a:spcBef>
        <a:spcPct val="0"/>
      </a:spcBef>
      <a:spcAft>
        <a:spcPct val="0"/>
      </a:spcAft>
      <a:defRPr kern="1200">
        <a:solidFill>
          <a:schemeClr val="tx1"/>
        </a:solidFill>
        <a:latin typeface="Arial" charset="0"/>
        <a:ea typeface="Arial" charset="0"/>
        <a:cs typeface="Arial" charset="0"/>
      </a:defRPr>
    </a:lvl5pPr>
    <a:lvl6pPr marL="2286000" algn="l" defTabSz="457200" rtl="0" eaLnBrk="1" latinLnBrk="0" hangingPunct="1">
      <a:defRPr kern="1200">
        <a:solidFill>
          <a:schemeClr val="tx1"/>
        </a:solidFill>
        <a:latin typeface="Arial" charset="0"/>
        <a:ea typeface="Arial" charset="0"/>
        <a:cs typeface="Arial" charset="0"/>
      </a:defRPr>
    </a:lvl6pPr>
    <a:lvl7pPr marL="2743200" algn="l" defTabSz="457200" rtl="0" eaLnBrk="1" latinLnBrk="0" hangingPunct="1">
      <a:defRPr kern="1200">
        <a:solidFill>
          <a:schemeClr val="tx1"/>
        </a:solidFill>
        <a:latin typeface="Arial" charset="0"/>
        <a:ea typeface="Arial" charset="0"/>
        <a:cs typeface="Arial" charset="0"/>
      </a:defRPr>
    </a:lvl7pPr>
    <a:lvl8pPr marL="3200400" algn="l" defTabSz="457200" rtl="0" eaLnBrk="1" latinLnBrk="0" hangingPunct="1">
      <a:defRPr kern="1200">
        <a:solidFill>
          <a:schemeClr val="tx1"/>
        </a:solidFill>
        <a:latin typeface="Arial" charset="0"/>
        <a:ea typeface="Arial" charset="0"/>
        <a:cs typeface="Arial" charset="0"/>
      </a:defRPr>
    </a:lvl8pPr>
    <a:lvl9pPr marL="3657600" algn="l" defTabSz="457200" rtl="0" eaLnBrk="1" latinLnBrk="0" hangingPunct="1">
      <a:defRPr kern="1200">
        <a:solidFill>
          <a:schemeClr val="tx1"/>
        </a:solidFill>
        <a:latin typeface="Arial" charset="0"/>
        <a:ea typeface="Arial"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8E8"/>
    <a:srgbClr val="E4E4E4"/>
    <a:srgbClr val="ABABAB"/>
    <a:srgbClr val="717171"/>
    <a:srgbClr val="4F4F4F"/>
    <a:srgbClr val="008986"/>
    <a:srgbClr val="008080"/>
    <a:srgbClr val="00AB7F"/>
    <a:srgbClr val="00A67F"/>
    <a:srgbClr val="00BAE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24" autoAdjust="0"/>
    <p:restoredTop sz="94603" autoAdjust="0"/>
  </p:normalViewPr>
  <p:slideViewPr>
    <p:cSldViewPr snapToGrid="0">
      <p:cViewPr>
        <p:scale>
          <a:sx n="66" d="100"/>
          <a:sy n="66" d="100"/>
        </p:scale>
        <p:origin x="-462" y="-168"/>
      </p:cViewPr>
      <p:guideLst>
        <p:guide orient="horz" pos="293"/>
        <p:guide orient="horz" pos="3843"/>
        <p:guide pos="7237"/>
        <p:guide pos="3839"/>
        <p:guide pos="436"/>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0" y="0"/>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3"/>
            <a:ext cx="2742373" cy="588825"/>
          </a:xfrm>
          <a:prstGeom prst="rect">
            <a:avLst/>
          </a:prstGeom>
          <a:noFill/>
          <a:ln w="9525">
            <a:noFill/>
            <a:miter lim="800000"/>
            <a:headEnd/>
            <a:tailEnd/>
          </a:ln>
          <a:effectLst/>
        </p:spPr>
        <p:txBody>
          <a:bodyPr vert="horz" wrap="square" lIns="96577" tIns="48287" rIns="96577" bIns="48287" numCol="1" anchor="t" anchorCtr="0" compatLnSpc="1">
            <a:prstTxWarp prst="textNoShape">
              <a:avLst/>
            </a:prstTxWarp>
          </a:bodyPr>
          <a:lstStyle>
            <a:lvl1pPr defTabSz="964978" eaLnBrk="0" hangingPunct="0">
              <a:defRPr sz="1200">
                <a:latin typeface="Times New Roman" charset="0"/>
              </a:defRPr>
            </a:lvl1pPr>
          </a:lstStyle>
          <a:p>
            <a:endParaRPr lang="en-US"/>
          </a:p>
        </p:txBody>
      </p:sp>
      <p:sp>
        <p:nvSpPr>
          <p:cNvPr id="38915" name="Rectangle 3"/>
          <p:cNvSpPr>
            <a:spLocks noGrp="1" noChangeArrowheads="1"/>
          </p:cNvSpPr>
          <p:nvPr>
            <p:ph type="dt" sz="quarter" idx="1"/>
          </p:nvPr>
        </p:nvSpPr>
        <p:spPr bwMode="auto">
          <a:xfrm>
            <a:off x="3658427" y="3"/>
            <a:ext cx="2742373" cy="588825"/>
          </a:xfrm>
          <a:prstGeom prst="rect">
            <a:avLst/>
          </a:prstGeom>
          <a:noFill/>
          <a:ln w="9525">
            <a:noFill/>
            <a:miter lim="800000"/>
            <a:headEnd/>
            <a:tailEnd/>
          </a:ln>
          <a:effectLst/>
        </p:spPr>
        <p:txBody>
          <a:bodyPr vert="horz" wrap="square" lIns="96577" tIns="48287" rIns="96577" bIns="48287" numCol="1" anchor="t" anchorCtr="0" compatLnSpc="1">
            <a:prstTxWarp prst="textNoShape">
              <a:avLst/>
            </a:prstTxWarp>
          </a:bodyPr>
          <a:lstStyle>
            <a:lvl1pPr algn="r" defTabSz="964978" eaLnBrk="0" hangingPunct="0">
              <a:defRPr sz="1200">
                <a:latin typeface="Times New Roman" charset="0"/>
              </a:defRPr>
            </a:lvl1pPr>
          </a:lstStyle>
          <a:p>
            <a:endParaRPr lang="en-US"/>
          </a:p>
        </p:txBody>
      </p:sp>
      <p:sp>
        <p:nvSpPr>
          <p:cNvPr id="38916" name="Rectangle 4"/>
          <p:cNvSpPr>
            <a:spLocks noGrp="1" noChangeArrowheads="1"/>
          </p:cNvSpPr>
          <p:nvPr>
            <p:ph type="ftr" sz="quarter" idx="2"/>
          </p:nvPr>
        </p:nvSpPr>
        <p:spPr bwMode="auto">
          <a:xfrm>
            <a:off x="0" y="11121600"/>
            <a:ext cx="2742373" cy="590827"/>
          </a:xfrm>
          <a:prstGeom prst="rect">
            <a:avLst/>
          </a:prstGeom>
          <a:noFill/>
          <a:ln w="9525">
            <a:noFill/>
            <a:miter lim="800000"/>
            <a:headEnd/>
            <a:tailEnd/>
          </a:ln>
          <a:effectLst/>
        </p:spPr>
        <p:txBody>
          <a:bodyPr vert="horz" wrap="square" lIns="96577" tIns="48287" rIns="96577" bIns="48287" numCol="1" anchor="b" anchorCtr="0" compatLnSpc="1">
            <a:prstTxWarp prst="textNoShape">
              <a:avLst/>
            </a:prstTxWarp>
          </a:bodyPr>
          <a:lstStyle>
            <a:lvl1pPr defTabSz="964978" eaLnBrk="0" hangingPunct="0">
              <a:defRPr sz="1200">
                <a:latin typeface="Times New Roman" charset="0"/>
              </a:defRPr>
            </a:lvl1pPr>
          </a:lstStyle>
          <a:p>
            <a:endParaRPr lang="en-US"/>
          </a:p>
        </p:txBody>
      </p:sp>
      <p:sp>
        <p:nvSpPr>
          <p:cNvPr id="38917" name="Rectangle 5"/>
          <p:cNvSpPr>
            <a:spLocks noGrp="1" noChangeArrowheads="1"/>
          </p:cNvSpPr>
          <p:nvPr>
            <p:ph type="sldNum" sz="quarter" idx="3"/>
          </p:nvPr>
        </p:nvSpPr>
        <p:spPr bwMode="auto">
          <a:xfrm>
            <a:off x="3658427" y="11121600"/>
            <a:ext cx="2742373" cy="590827"/>
          </a:xfrm>
          <a:prstGeom prst="rect">
            <a:avLst/>
          </a:prstGeom>
          <a:noFill/>
          <a:ln w="9525">
            <a:noFill/>
            <a:miter lim="800000"/>
            <a:headEnd/>
            <a:tailEnd/>
          </a:ln>
          <a:effectLst/>
        </p:spPr>
        <p:txBody>
          <a:bodyPr vert="horz" wrap="square" lIns="96577" tIns="48287" rIns="96577" bIns="48287" numCol="1" anchor="b" anchorCtr="0" compatLnSpc="1">
            <a:prstTxWarp prst="textNoShape">
              <a:avLst/>
            </a:prstTxWarp>
          </a:bodyPr>
          <a:lstStyle>
            <a:lvl1pPr algn="r" defTabSz="964978" eaLnBrk="0" hangingPunct="0">
              <a:defRPr sz="1200">
                <a:latin typeface="Times New Roman" charset="0"/>
              </a:defRPr>
            </a:lvl1pPr>
          </a:lstStyle>
          <a:p>
            <a:fld id="{9F21B6E8-3AD4-1240-87AA-AF8F10ED3A50}" type="slidenum">
              <a:rPr lang="en-US"/>
              <a:pPr/>
              <a:t>‹#›</a:t>
            </a:fld>
            <a:endParaRPr lang="en-US"/>
          </a:p>
        </p:txBody>
      </p:sp>
    </p:spTree>
    <p:extLst>
      <p:ext uri="{BB962C8B-B14F-4D97-AF65-F5344CB8AC3E}">
        <p14:creationId xmlns="" xmlns:p14="http://schemas.microsoft.com/office/powerpoint/2010/main" val="1688586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3"/>
            <a:ext cx="2742373" cy="588825"/>
          </a:xfrm>
          <a:prstGeom prst="rect">
            <a:avLst/>
          </a:prstGeom>
          <a:noFill/>
          <a:ln w="9525">
            <a:noFill/>
            <a:miter lim="800000"/>
            <a:headEnd/>
            <a:tailEnd/>
          </a:ln>
          <a:effectLst/>
        </p:spPr>
        <p:txBody>
          <a:bodyPr vert="horz" wrap="square" lIns="96577" tIns="48287" rIns="96577" bIns="48287" numCol="1" anchor="t" anchorCtr="0" compatLnSpc="1">
            <a:prstTxWarp prst="textNoShape">
              <a:avLst/>
            </a:prstTxWarp>
          </a:bodyPr>
          <a:lstStyle>
            <a:lvl1pPr defTabSz="964978" eaLnBrk="0" hangingPunct="0">
              <a:defRPr sz="1200">
                <a:latin typeface="Times New Roman" charset="0"/>
              </a:defRPr>
            </a:lvl1pPr>
          </a:lstStyle>
          <a:p>
            <a:endParaRPr lang="en-US"/>
          </a:p>
        </p:txBody>
      </p:sp>
      <p:sp>
        <p:nvSpPr>
          <p:cNvPr id="41987" name="Rectangle 3"/>
          <p:cNvSpPr>
            <a:spLocks noGrp="1" noChangeArrowheads="1"/>
          </p:cNvSpPr>
          <p:nvPr>
            <p:ph type="dt" idx="1"/>
          </p:nvPr>
        </p:nvSpPr>
        <p:spPr bwMode="auto">
          <a:xfrm>
            <a:off x="3658427" y="3"/>
            <a:ext cx="2742373" cy="588825"/>
          </a:xfrm>
          <a:prstGeom prst="rect">
            <a:avLst/>
          </a:prstGeom>
          <a:noFill/>
          <a:ln w="9525">
            <a:noFill/>
            <a:miter lim="800000"/>
            <a:headEnd/>
            <a:tailEnd/>
          </a:ln>
          <a:effectLst/>
        </p:spPr>
        <p:txBody>
          <a:bodyPr vert="horz" wrap="square" lIns="96577" tIns="48287" rIns="96577" bIns="48287" numCol="1" anchor="t" anchorCtr="0" compatLnSpc="1">
            <a:prstTxWarp prst="textNoShape">
              <a:avLst/>
            </a:prstTxWarp>
          </a:bodyPr>
          <a:lstStyle>
            <a:lvl1pPr algn="r" defTabSz="964978" eaLnBrk="0" hangingPunct="0">
              <a:defRPr sz="1200">
                <a:latin typeface="Times New Roman" charset="0"/>
              </a:defRPr>
            </a:lvl1pPr>
          </a:lstStyle>
          <a:p>
            <a:endParaRPr lang="en-US"/>
          </a:p>
        </p:txBody>
      </p:sp>
      <p:sp>
        <p:nvSpPr>
          <p:cNvPr id="14340" name="Rectangle 4"/>
          <p:cNvSpPr>
            <a:spLocks noGrp="1" noRot="1" noChangeAspect="1" noChangeArrowheads="1" noTextEdit="1"/>
          </p:cNvSpPr>
          <p:nvPr>
            <p:ph type="sldImg" idx="2"/>
          </p:nvPr>
        </p:nvSpPr>
        <p:spPr bwMode="auto">
          <a:xfrm>
            <a:off x="-735013" y="885825"/>
            <a:ext cx="7870826" cy="4429125"/>
          </a:xfrm>
          <a:prstGeom prst="rect">
            <a:avLst/>
          </a:prstGeom>
          <a:noFill/>
          <a:ln w="9525">
            <a:solidFill>
              <a:srgbClr val="000000"/>
            </a:solidFill>
            <a:miter lim="800000"/>
            <a:headEnd/>
            <a:tailEnd/>
          </a:ln>
        </p:spPr>
      </p:sp>
      <p:sp>
        <p:nvSpPr>
          <p:cNvPr id="41989" name="Rectangle 5"/>
          <p:cNvSpPr>
            <a:spLocks noGrp="1" noChangeArrowheads="1"/>
          </p:cNvSpPr>
          <p:nvPr>
            <p:ph type="body" sz="quarter" idx="3"/>
          </p:nvPr>
        </p:nvSpPr>
        <p:spPr bwMode="auto">
          <a:xfrm>
            <a:off x="843585" y="5609869"/>
            <a:ext cx="4713633" cy="5215315"/>
          </a:xfrm>
          <a:prstGeom prst="rect">
            <a:avLst/>
          </a:prstGeom>
          <a:noFill/>
          <a:ln w="9525">
            <a:noFill/>
            <a:miter lim="800000"/>
            <a:headEnd/>
            <a:tailEnd/>
          </a:ln>
          <a:effectLst/>
        </p:spPr>
        <p:txBody>
          <a:bodyPr vert="horz" wrap="square" lIns="96577" tIns="48287" rIns="96577" bIns="482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90" name="Rectangle 6"/>
          <p:cNvSpPr>
            <a:spLocks noGrp="1" noChangeArrowheads="1"/>
          </p:cNvSpPr>
          <p:nvPr>
            <p:ph type="ftr" sz="quarter" idx="4"/>
          </p:nvPr>
        </p:nvSpPr>
        <p:spPr bwMode="auto">
          <a:xfrm>
            <a:off x="0" y="11121600"/>
            <a:ext cx="2742373" cy="590827"/>
          </a:xfrm>
          <a:prstGeom prst="rect">
            <a:avLst/>
          </a:prstGeom>
          <a:noFill/>
          <a:ln w="9525">
            <a:noFill/>
            <a:miter lim="800000"/>
            <a:headEnd/>
            <a:tailEnd/>
          </a:ln>
          <a:effectLst/>
        </p:spPr>
        <p:txBody>
          <a:bodyPr vert="horz" wrap="square" lIns="96577" tIns="48287" rIns="96577" bIns="48287" numCol="1" anchor="b" anchorCtr="0" compatLnSpc="1">
            <a:prstTxWarp prst="textNoShape">
              <a:avLst/>
            </a:prstTxWarp>
          </a:bodyPr>
          <a:lstStyle>
            <a:lvl1pPr defTabSz="964978" eaLnBrk="0" hangingPunct="0">
              <a:defRPr sz="1200">
                <a:latin typeface="Times New Roman" charset="0"/>
              </a:defRPr>
            </a:lvl1pPr>
          </a:lstStyle>
          <a:p>
            <a:endParaRPr lang="en-US"/>
          </a:p>
        </p:txBody>
      </p:sp>
      <p:sp>
        <p:nvSpPr>
          <p:cNvPr id="41991" name="Rectangle 7"/>
          <p:cNvSpPr>
            <a:spLocks noGrp="1" noChangeArrowheads="1"/>
          </p:cNvSpPr>
          <p:nvPr>
            <p:ph type="sldNum" sz="quarter" idx="5"/>
          </p:nvPr>
        </p:nvSpPr>
        <p:spPr bwMode="auto">
          <a:xfrm>
            <a:off x="3658427" y="11121600"/>
            <a:ext cx="2742373" cy="590827"/>
          </a:xfrm>
          <a:prstGeom prst="rect">
            <a:avLst/>
          </a:prstGeom>
          <a:noFill/>
          <a:ln w="9525">
            <a:noFill/>
            <a:miter lim="800000"/>
            <a:headEnd/>
            <a:tailEnd/>
          </a:ln>
          <a:effectLst/>
        </p:spPr>
        <p:txBody>
          <a:bodyPr vert="horz" wrap="square" lIns="96577" tIns="48287" rIns="96577" bIns="48287" numCol="1" anchor="b" anchorCtr="0" compatLnSpc="1">
            <a:prstTxWarp prst="textNoShape">
              <a:avLst/>
            </a:prstTxWarp>
          </a:bodyPr>
          <a:lstStyle>
            <a:lvl1pPr algn="r" defTabSz="964978" eaLnBrk="0" hangingPunct="0">
              <a:defRPr sz="1200">
                <a:latin typeface="Times New Roman" charset="0"/>
              </a:defRPr>
            </a:lvl1pPr>
          </a:lstStyle>
          <a:p>
            <a:fld id="{6D17FD0C-5575-0A47-BA80-48A09A88182E}" type="slidenum">
              <a:rPr lang="en-US"/>
              <a:pPr/>
              <a:t>‹#›</a:t>
            </a:fld>
            <a:endParaRPr lang="en-US"/>
          </a:p>
        </p:txBody>
      </p:sp>
    </p:spTree>
    <p:extLst>
      <p:ext uri="{BB962C8B-B14F-4D97-AF65-F5344CB8AC3E}">
        <p14:creationId xmlns="" xmlns:p14="http://schemas.microsoft.com/office/powerpoint/2010/main" val="8815469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Arial" charset="0"/>
        <a:cs typeface="Arial" charset="0"/>
      </a:defRPr>
    </a:lvl1pPr>
    <a:lvl2pPr marL="457200" algn="l" rtl="0" fontAlgn="base">
      <a:spcBef>
        <a:spcPct val="30000"/>
      </a:spcBef>
      <a:spcAft>
        <a:spcPct val="0"/>
      </a:spcAft>
      <a:defRPr sz="1200" kern="1200">
        <a:solidFill>
          <a:schemeClr val="tx1"/>
        </a:solidFill>
        <a:latin typeface="Times New Roman" charset="0"/>
        <a:ea typeface="Arial" charset="0"/>
        <a:cs typeface="Arial" charset="0"/>
      </a:defRPr>
    </a:lvl2pPr>
    <a:lvl3pPr marL="914400" algn="l" rtl="0" fontAlgn="base">
      <a:spcBef>
        <a:spcPct val="30000"/>
      </a:spcBef>
      <a:spcAft>
        <a:spcPct val="0"/>
      </a:spcAft>
      <a:defRPr sz="1200" kern="1200">
        <a:solidFill>
          <a:schemeClr val="tx1"/>
        </a:solidFill>
        <a:latin typeface="Times New Roman" charset="0"/>
        <a:ea typeface="Arial" charset="0"/>
        <a:cs typeface="Arial" charset="0"/>
      </a:defRPr>
    </a:lvl3pPr>
    <a:lvl4pPr marL="1371600" algn="l" rtl="0" fontAlgn="base">
      <a:spcBef>
        <a:spcPct val="30000"/>
      </a:spcBef>
      <a:spcAft>
        <a:spcPct val="0"/>
      </a:spcAft>
      <a:defRPr sz="1200" kern="1200">
        <a:solidFill>
          <a:schemeClr val="tx1"/>
        </a:solidFill>
        <a:latin typeface="Times New Roman" charset="0"/>
        <a:ea typeface="Arial" charset="0"/>
        <a:cs typeface="Arial" charset="0"/>
      </a:defRPr>
    </a:lvl4pPr>
    <a:lvl5pPr marL="1828800" algn="l" rtl="0" fontAlgn="base">
      <a:spcBef>
        <a:spcPct val="30000"/>
      </a:spcBef>
      <a:spcAft>
        <a:spcPct val="0"/>
      </a:spcAft>
      <a:defRPr sz="1200" kern="1200">
        <a:solidFill>
          <a:schemeClr val="tx1"/>
        </a:solidFill>
        <a:latin typeface="Times New Roman"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17FD0C-5575-0A47-BA80-48A09A88182E}"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46E116B3-D6F2-479B-B497-A42BDF7A1FF5}" type="slidenum">
              <a:rPr lang="en-GB"/>
              <a:pPr/>
              <a:t>2</a:t>
            </a:fld>
            <a:endParaRPr lang="en-GB"/>
          </a:p>
        </p:txBody>
      </p:sp>
      <p:sp>
        <p:nvSpPr>
          <p:cNvPr id="117763" name="Rectangle 2"/>
          <p:cNvSpPr>
            <a:spLocks noGrp="1" noRot="1" noChangeAspect="1" noChangeArrowheads="1" noTextEdit="1"/>
          </p:cNvSpPr>
          <p:nvPr>
            <p:ph type="sldImg"/>
          </p:nvPr>
        </p:nvSpPr>
        <p:spPr>
          <a:xfrm>
            <a:off x="-704850" y="881063"/>
            <a:ext cx="7812088" cy="4395787"/>
          </a:xfrm>
          <a:ln/>
        </p:spPr>
      </p:sp>
      <p:sp>
        <p:nvSpPr>
          <p:cNvPr id="117764" name="Rectangle 3"/>
          <p:cNvSpPr>
            <a:spLocks noGrp="1" noChangeArrowheads="1"/>
          </p:cNvSpPr>
          <p:nvPr>
            <p:ph type="body" idx="1"/>
          </p:nvPr>
        </p:nvSpPr>
        <p:spPr>
          <a:xfrm>
            <a:off x="640660" y="5569813"/>
            <a:ext cx="5119481" cy="5277401"/>
          </a:xfrm>
          <a:noFill/>
          <a:ln/>
        </p:spPr>
        <p:txBody>
          <a:bodyPr/>
          <a:lstStyle/>
          <a:p>
            <a:pPr>
              <a:buFont typeface="Wingdings" pitchFamily="2" charset="2"/>
              <a:buChar char="q"/>
            </a:pPr>
            <a:r>
              <a:rPr lang="en-GB" dirty="0" smtClean="0"/>
              <a:t> So why are people damaging their hearing?</a:t>
            </a:r>
          </a:p>
          <a:p>
            <a:pPr>
              <a:buFont typeface="Wingdings 2" pitchFamily="18" charset="2"/>
              <a:buChar char="¢"/>
            </a:pPr>
            <a:r>
              <a:rPr lang="en-GB" dirty="0" smtClean="0"/>
              <a:t> Normally if we cut ourselves we bleed</a:t>
            </a:r>
          </a:p>
          <a:p>
            <a:pPr>
              <a:buFont typeface="Wingdings 2" pitchFamily="18" charset="2"/>
              <a:buChar char="¢"/>
            </a:pPr>
            <a:r>
              <a:rPr lang="en-GB" dirty="0" smtClean="0"/>
              <a:t> If we hurt ourselves we immediately feel pain</a:t>
            </a:r>
          </a:p>
          <a:p>
            <a:pPr>
              <a:buFont typeface="Wingdings 2" pitchFamily="18" charset="2"/>
              <a:buChar char="¢"/>
            </a:pPr>
            <a:r>
              <a:rPr lang="en-GB" dirty="0" smtClean="0"/>
              <a:t> …and if we recognise danger we try to avoid it…</a:t>
            </a:r>
          </a:p>
          <a:p>
            <a:pPr>
              <a:buFont typeface="Wingdings" pitchFamily="2" charset="2"/>
              <a:buChar char="q"/>
            </a:pPr>
            <a:r>
              <a:rPr lang="en-GB" dirty="0" smtClean="0"/>
              <a:t> So if we cut ourselves on something or feel pain from something, we will note what it was and learn from our actions and try to avoid receiving the injury in the future… common sense really!</a:t>
            </a:r>
          </a:p>
        </p:txBody>
      </p:sp>
      <p:sp>
        <p:nvSpPr>
          <p:cNvPr id="117765" name="Rectangle 7"/>
          <p:cNvSpPr txBox="1">
            <a:spLocks noGrp="1" noChangeArrowheads="1"/>
          </p:cNvSpPr>
          <p:nvPr/>
        </p:nvSpPr>
        <p:spPr bwMode="auto">
          <a:xfrm>
            <a:off x="3625092" y="11139625"/>
            <a:ext cx="2774260" cy="586824"/>
          </a:xfrm>
          <a:prstGeom prst="rect">
            <a:avLst/>
          </a:prstGeom>
          <a:noFill/>
          <a:ln w="9525">
            <a:noFill/>
            <a:miter lim="800000"/>
            <a:headEnd/>
            <a:tailEnd/>
          </a:ln>
        </p:spPr>
        <p:txBody>
          <a:bodyPr lIns="91430" tIns="45715" rIns="91430" bIns="45715" anchor="b"/>
          <a:lstStyle/>
          <a:p>
            <a:pPr algn="r"/>
            <a:fld id="{9E3E15BB-00B5-4A6D-B586-2075DACDA8F6}" type="slidenum">
              <a:rPr lang="en-US" sz="1200">
                <a:latin typeface="Calibri" pitchFamily="34" charset="0"/>
              </a:rPr>
              <a:pPr algn="r"/>
              <a:t>2</a:t>
            </a:fld>
            <a:endParaRPr lang="en-US" sz="120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p:cNvSpPr>
            <a:spLocks noGrp="1"/>
          </p:cNvSpPr>
          <p:nvPr>
            <p:ph type="sldNum" sz="quarter" idx="5"/>
          </p:nvPr>
        </p:nvSpPr>
        <p:spPr/>
        <p:txBody>
          <a:bodyPr/>
          <a:lstStyle/>
          <a:p>
            <a:pPr>
              <a:defRPr/>
            </a:pPr>
            <a:fld id="{25EB43D5-C8F6-4A09-A9B6-0B8FC0E03472}" type="slidenum">
              <a:rPr lang="en-GB"/>
              <a:pPr>
                <a:defRPr/>
              </a:pPr>
              <a:t>3</a:t>
            </a:fld>
            <a:endParaRPr lang="en-GB"/>
          </a:p>
        </p:txBody>
      </p:sp>
      <p:sp>
        <p:nvSpPr>
          <p:cNvPr id="45059" name="Rectangle 2"/>
          <p:cNvSpPr>
            <a:spLocks noGrp="1" noRot="1" noChangeAspect="1" noTextEdit="1"/>
          </p:cNvSpPr>
          <p:nvPr>
            <p:ph type="sldImg"/>
          </p:nvPr>
        </p:nvSpPr>
        <p:spPr bwMode="auto">
          <a:noFill/>
          <a:ln>
            <a:solidFill>
              <a:srgbClr val="000000"/>
            </a:solidFill>
            <a:miter lim="800000"/>
            <a:headEnd/>
            <a:tailEnd/>
          </a:ln>
        </p:spPr>
      </p:sp>
      <p:sp>
        <p:nvSpPr>
          <p:cNvPr id="45060" name="Rectangle 3"/>
          <p:cNvSpPr>
            <a:spLocks noGrp="1"/>
          </p:cNvSpPr>
          <p:nvPr>
            <p:ph type="body" idx="1"/>
            <p:custDataLst>
              <p:tags r:id="rId1"/>
            </p:custDataLst>
          </p:nvPr>
        </p:nvSpPr>
        <p:spPr>
          <a:noFill/>
          <a:ln/>
        </p:spPr>
        <p:txBody>
          <a:bodyPr/>
          <a:lstStyle/>
          <a:p>
            <a:pPr eaLnBrk="1" hangingPunct="1">
              <a:buFont typeface="Wingdings" pitchFamily="2" charset="2"/>
              <a:buNone/>
            </a:pPr>
            <a:endParaRPr lang="en-US" dirty="0" smtClean="0">
              <a:solidFill>
                <a:srgbClr val="000000"/>
              </a:solidFill>
              <a:latin typeface="Arial" charset="0"/>
              <a:cs typeface="Arial" charset="0"/>
              <a:sym typeface="Arial Narrow"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71D6FE94-9EBB-4657-BAB8-3C33145FD5A4}" type="slidenum">
              <a:rPr lang="en-GB" smtClean="0">
                <a:latin typeface="Arial" charset="0"/>
                <a:cs typeface="Arial" charset="0"/>
              </a:rPr>
              <a:pPr/>
              <a:t>5</a:t>
            </a:fld>
            <a:endParaRPr lang="en-GB" smtClean="0">
              <a:latin typeface="Arial" charset="0"/>
              <a:cs typeface="Arial" charset="0"/>
            </a:endParaRPr>
          </a:p>
        </p:txBody>
      </p:sp>
      <p:sp>
        <p:nvSpPr>
          <p:cNvPr id="43011" name="Rectangle 2"/>
          <p:cNvSpPr>
            <a:spLocks noGrp="1" noRot="1" noChangeAspect="1" noChangeArrowheads="1" noTextEdit="1"/>
          </p:cNvSpPr>
          <p:nvPr>
            <p:ph type="sldImg"/>
          </p:nvPr>
        </p:nvSpPr>
        <p:spPr>
          <a:xfrm>
            <a:off x="-706438" y="881063"/>
            <a:ext cx="7815263" cy="4397375"/>
          </a:xfrm>
          <a:ln/>
        </p:spPr>
      </p:sp>
      <p:sp>
        <p:nvSpPr>
          <p:cNvPr id="43012" name="Rectangle 3"/>
          <p:cNvSpPr>
            <a:spLocks noGrp="1" noChangeArrowheads="1"/>
          </p:cNvSpPr>
          <p:nvPr>
            <p:ph type="body" idx="1"/>
          </p:nvPr>
        </p:nvSpPr>
        <p:spPr>
          <a:xfrm>
            <a:off x="640080" y="5571014"/>
            <a:ext cx="5120640" cy="5275767"/>
          </a:xfrm>
          <a:noFill/>
          <a:ln/>
        </p:spPr>
        <p:txBody>
          <a:bodyPr/>
          <a:lstStyle/>
          <a:p>
            <a:pPr eaLnBrk="1" hangingPunct="1">
              <a:buFont typeface="Wingdings 2" pitchFamily="18" charset="2"/>
              <a:buChar char="¢"/>
            </a:pPr>
            <a:r>
              <a:rPr lang="en-GB" b="1" smtClean="0">
                <a:solidFill>
                  <a:srgbClr val="000000"/>
                </a:solidFill>
                <a:latin typeface="Arial" charset="0"/>
                <a:cs typeface="Arial" charset="0"/>
                <a:sym typeface="Arial" charset="0"/>
              </a:rPr>
              <a:t> Постоянная потеря слуха…</a:t>
            </a:r>
            <a:r>
              <a:rPr lang="en-GB" smtClean="0">
                <a:solidFill>
                  <a:srgbClr val="000000"/>
                </a:solidFill>
                <a:latin typeface="Arial" charset="0"/>
                <a:cs typeface="Arial" charset="0"/>
                <a:sym typeface="Arial" charset="0"/>
              </a:rPr>
              <a:t> Результат чрезмерного воздействия вредных уровней шума, обычно через некоторое время… </a:t>
            </a:r>
          </a:p>
          <a:p>
            <a:pPr eaLnBrk="1" hangingPunct="1">
              <a:buFont typeface="Wingdings 2" pitchFamily="18" charset="2"/>
              <a:buChar char="¢"/>
            </a:pPr>
            <a:r>
              <a:rPr lang="en-GB" smtClean="0">
                <a:solidFill>
                  <a:srgbClr val="000000"/>
                </a:solidFill>
                <a:latin typeface="Arial" charset="0"/>
                <a:cs typeface="Arial" charset="0"/>
                <a:sym typeface="Arial" charset="0"/>
              </a:rPr>
              <a:t> Происходит постепенное повреждение волосковых клеток в улитке, в результате чего снижается чувствительность к определенным звуковым частотам или наступает полная глухота</a:t>
            </a:r>
          </a:p>
          <a:p>
            <a:pPr eaLnBrk="1" hangingPunct="1">
              <a:buFont typeface="Wingdings 2" pitchFamily="18" charset="2"/>
              <a:buChar char="¢"/>
            </a:pPr>
            <a:r>
              <a:rPr lang="en-GB" smtClean="0">
                <a:solidFill>
                  <a:srgbClr val="000000"/>
                </a:solidFill>
                <a:latin typeface="Arial" charset="0"/>
                <a:cs typeface="Arial" charset="0"/>
                <a:sym typeface="Arial" charset="0"/>
              </a:rPr>
              <a:t> В конце концов, поврежденные волосковые клетки отмирают. После этого повреждение становится необратимым – эти клетки </a:t>
            </a:r>
            <a:r>
              <a:rPr lang="en-GB" b="1" u="sng" smtClean="0">
                <a:solidFill>
                  <a:srgbClr val="000000"/>
                </a:solidFill>
                <a:latin typeface="Arial" charset="0"/>
                <a:cs typeface="Arial" charset="0"/>
                <a:sym typeface="Arial" charset="0"/>
              </a:rPr>
              <a:t>никогда</a:t>
            </a:r>
            <a:r>
              <a:rPr lang="en-GB" smtClean="0">
                <a:solidFill>
                  <a:srgbClr val="000000"/>
                </a:solidFill>
                <a:latin typeface="Arial" charset="0"/>
                <a:cs typeface="Arial" charset="0"/>
                <a:sym typeface="Arial" charset="0"/>
              </a:rPr>
              <a:t> не вырастают снова!</a:t>
            </a:r>
          </a:p>
          <a:p>
            <a:pPr eaLnBrk="1" hangingPunct="1">
              <a:buFont typeface="Wingdings 2" pitchFamily="18" charset="2"/>
              <a:buChar char="¢"/>
            </a:pPr>
            <a:r>
              <a:rPr lang="en-GB" smtClean="0">
                <a:solidFill>
                  <a:srgbClr val="000000"/>
                </a:solidFill>
                <a:latin typeface="Arial" charset="0"/>
                <a:cs typeface="Arial" charset="0"/>
                <a:sym typeface="Arial" charset="0"/>
              </a:rPr>
              <a:t> Вызванная шумом потеря слуха немного похожа на последствия регулярного хождения по одному и тому же куску ковра... первоначально волокна ковра приминаются, а затем, с течением времени, изнашиваются</a:t>
            </a:r>
          </a:p>
          <a:p>
            <a:pPr eaLnBrk="1" hangingPunct="1">
              <a:buFont typeface="Wingdings 2" pitchFamily="18" charset="2"/>
              <a:buChar char="¢"/>
            </a:pPr>
            <a:r>
              <a:rPr lang="en-GB" smtClean="0">
                <a:solidFill>
                  <a:srgbClr val="000000"/>
                </a:solidFill>
                <a:latin typeface="Arial" charset="0"/>
                <a:cs typeface="Arial" charset="0"/>
                <a:sym typeface="Arial" charset="0"/>
              </a:rPr>
              <a:t> Часто проблема заключается в том, что постоянная потеря слуха возникает не сразу – обычно требуется время, чтобы она стала заметной... а к тому времени ущерб уже причинен</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FEE28C25-0006-4339-8946-E174C492DE54}" type="slidenum">
              <a:rPr lang="ru-RU" smtClean="0">
                <a:latin typeface="Arial" charset="0"/>
                <a:cs typeface="Arial" charset="0"/>
              </a:rPr>
              <a:pPr/>
              <a:t>9</a:t>
            </a:fld>
            <a:endParaRPr lang="ru-RU" smtClean="0">
              <a:latin typeface="Arial" charset="0"/>
              <a:cs typeface="Arial"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r>
              <a:rPr lang="en-US" b="1" smtClean="0">
                <a:latin typeface="Arial" charset="0"/>
              </a:rPr>
              <a:t>How To Use Earplugs</a:t>
            </a:r>
            <a:endParaRPr lang="en-US" smtClean="0">
              <a:latin typeface="Arial" charset="0"/>
            </a:endParaRPr>
          </a:p>
          <a:p>
            <a:pPr eaLnBrk="1" hangingPunct="1"/>
            <a:r>
              <a:rPr lang="en-US" smtClean="0">
                <a:latin typeface="Arial" charset="0"/>
              </a:rPr>
              <a:t>Hearing loss prevention is often a simple case of using earplugs to lessen the impact of sound on the ear</a:t>
            </a:r>
          </a:p>
          <a:p>
            <a:pPr eaLnBrk="1" hangingPunct="1"/>
            <a:r>
              <a:rPr lang="en-US" smtClean="0">
                <a:latin typeface="Arial" charset="0"/>
              </a:rPr>
              <a:t>Process of how to use earplugs</a:t>
            </a:r>
          </a:p>
          <a:p>
            <a:pPr eaLnBrk="1" hangingPunct="1"/>
            <a:r>
              <a:rPr lang="en-US" smtClean="0">
                <a:latin typeface="Arial" charset="0"/>
              </a:rPr>
              <a:t>	With clean hands, slowly roll and compress the earplug into a very thin, crease-free cylinder</a:t>
            </a:r>
          </a:p>
          <a:p>
            <a:pPr eaLnBrk="1" hangingPunct="1"/>
            <a:r>
              <a:rPr lang="en-US" smtClean="0">
                <a:latin typeface="Arial" charset="0"/>
              </a:rPr>
              <a:t>	Whilst still compressing the earplu, bring it up to your ear</a:t>
            </a:r>
          </a:p>
          <a:p>
            <a:pPr eaLnBrk="1" hangingPunct="1"/>
            <a:r>
              <a:rPr lang="en-US" smtClean="0">
                <a:latin typeface="Arial" charset="0"/>
              </a:rPr>
              <a:t>	Insert the earplug well into the ear canal</a:t>
            </a:r>
          </a:p>
          <a:p>
            <a:pPr eaLnBrk="1" hangingPunct="1"/>
            <a:r>
              <a:rPr lang="en-US" smtClean="0">
                <a:latin typeface="Arial" charset="0"/>
              </a:rPr>
              <a:t>		Fitting is made easier if the outer ear is pulled outwards and upwards with the opposite hand during insertion</a:t>
            </a:r>
          </a:p>
          <a:p>
            <a:pPr eaLnBrk="1" hangingPunct="1"/>
            <a:r>
              <a:rPr lang="en-US" smtClean="0">
                <a:latin typeface="Arial" charset="0"/>
              </a:rPr>
              <a:t>	Hold the earplug in place with a fingertip, until it begins to expand</a:t>
            </a:r>
          </a:p>
          <a:p>
            <a:pPr eaLnBrk="1" hangingPunct="1"/>
            <a:r>
              <a:rPr lang="en-US" smtClean="0">
                <a:latin typeface="Arial" charset="0"/>
              </a:rPr>
              <a:t>	The earplug expands to take up the exact shape of the ear canal</a:t>
            </a:r>
          </a:p>
          <a:p>
            <a:pPr eaLnBrk="1" hangingPunct="1"/>
            <a:r>
              <a:rPr lang="en-US" smtClean="0">
                <a:latin typeface="Arial" charset="0"/>
              </a:rPr>
              <a:t>	When fully expanded, the earplug with reduce significantly the noise level reaching the ear, which can be used as a simple check for correct fitting</a:t>
            </a:r>
          </a:p>
          <a:p>
            <a:pPr eaLnBrk="1" hangingPunct="1"/>
            <a:r>
              <a:rPr lang="en-US" smtClean="0">
                <a:latin typeface="Arial" charset="0"/>
              </a:rPr>
              <a:t>	For maximum comfort and effect, the earplugs should be fitted well into each ear canal</a:t>
            </a:r>
            <a:endParaRPr lang="en-GB" smtClean="0">
              <a:latin typeface="Arial" charset="0"/>
            </a:endParaRPr>
          </a:p>
          <a:p>
            <a:pPr eaLnBrk="1" hangingPunct="1"/>
            <a:endParaRPr lang="en-GB"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17FD0C-5575-0A47-BA80-48A09A88182E}"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lide">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bwMode="auto">
          <a:xfrm>
            <a:off x="0" y="0"/>
            <a:ext cx="12188825" cy="174691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mn-lt"/>
              <a:ea typeface="Arial" charset="0"/>
              <a:cs typeface="Arial" charset="0"/>
            </a:endParaRPr>
          </a:p>
        </p:txBody>
      </p:sp>
      <p:sp>
        <p:nvSpPr>
          <p:cNvPr id="5" name="Rectangle 4"/>
          <p:cNvSpPr/>
          <p:nvPr userDrawn="1"/>
        </p:nvSpPr>
        <p:spPr bwMode="auto">
          <a:xfrm>
            <a:off x="220133" y="6502400"/>
            <a:ext cx="406400" cy="2370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Arial" charset="0"/>
              <a:cs typeface="Arial" charset="0"/>
            </a:endParaRPr>
          </a:p>
        </p:txBody>
      </p:sp>
      <p:sp>
        <p:nvSpPr>
          <p:cNvPr id="9" name="Title 1"/>
          <p:cNvSpPr>
            <a:spLocks noGrp="1"/>
          </p:cNvSpPr>
          <p:nvPr>
            <p:ph type="ctrTitle"/>
          </p:nvPr>
        </p:nvSpPr>
        <p:spPr>
          <a:xfrm>
            <a:off x="687611" y="457200"/>
            <a:ext cx="10789920" cy="457200"/>
          </a:xfrm>
          <a:prstGeom prst="rect">
            <a:avLst/>
          </a:prstGeom>
        </p:spPr>
        <p:txBody>
          <a:bodyPr lIns="0" tIns="0" rIns="0" bIns="0">
            <a:noAutofit/>
          </a:bodyPr>
          <a:lstStyle>
            <a:lvl1pPr marL="0" indent="0" algn="l">
              <a:lnSpc>
                <a:spcPct val="85000"/>
              </a:lnSpc>
              <a:spcAft>
                <a:spcPts val="300"/>
              </a:spcAft>
              <a:defRPr sz="3200"/>
            </a:lvl1pPr>
          </a:lstStyle>
          <a:p>
            <a:r>
              <a:rPr lang="en-US" smtClean="0"/>
              <a:t>Click to edit Master title style</a:t>
            </a:r>
            <a:endParaRPr lang="en-US" dirty="0"/>
          </a:p>
        </p:txBody>
      </p:sp>
      <p:sp>
        <p:nvSpPr>
          <p:cNvPr id="10" name="Subtitle 2"/>
          <p:cNvSpPr>
            <a:spLocks noGrp="1"/>
          </p:cNvSpPr>
          <p:nvPr>
            <p:ph type="subTitle" idx="1"/>
          </p:nvPr>
        </p:nvSpPr>
        <p:spPr>
          <a:xfrm>
            <a:off x="687611" y="914400"/>
            <a:ext cx="10789920" cy="274320"/>
          </a:xfrm>
          <a:prstGeom prst="rect">
            <a:avLst/>
          </a:prstGeom>
        </p:spPr>
        <p:txBody>
          <a:bodyPr lIns="0" tIns="0" rIns="0" bIns="0"/>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Text Box 5"/>
          <p:cNvSpPr txBox="1">
            <a:spLocks noChangeArrowheads="1"/>
          </p:cNvSpPr>
          <p:nvPr userDrawn="1"/>
        </p:nvSpPr>
        <p:spPr bwMode="auto">
          <a:xfrm>
            <a:off x="687611" y="54864"/>
            <a:ext cx="10789920" cy="246221"/>
          </a:xfrm>
          <a:prstGeom prst="rect">
            <a:avLst/>
          </a:prstGeom>
          <a:noFill/>
          <a:ln w="9525">
            <a:noFill/>
            <a:miter lim="800000"/>
            <a:headEnd/>
            <a:tailEnd/>
          </a:ln>
          <a:effectLst/>
        </p:spPr>
        <p:txBody>
          <a:bodyPr wrap="square" lIns="0" tIns="0" rIns="0" bIns="0">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chemeClr val="bg1">
                    <a:lumMod val="65000"/>
                  </a:schemeClr>
                </a:solidFill>
                <a:effectLst/>
                <a:uLnTx/>
                <a:uFillTx/>
                <a:latin typeface="Arial Narrow" charset="0"/>
              </a:rPr>
              <a:t>3M Personal Safety Division</a:t>
            </a:r>
            <a:endParaRPr kumimoji="0" lang="en-US" sz="1600" b="0" i="0" u="none" strike="noStrike" kern="0" cap="none" spc="0" normalizeH="0" baseline="0" noProof="0" dirty="0">
              <a:ln>
                <a:noFill/>
              </a:ln>
              <a:solidFill>
                <a:schemeClr val="bg1">
                  <a:lumMod val="65000"/>
                </a:schemeClr>
              </a:solidFill>
              <a:effectLst/>
              <a:uLnTx/>
              <a:uFillTx/>
              <a:latin typeface="Arial Narrow" charset="0"/>
            </a:endParaRPr>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3 Content">
    <p:spTree>
      <p:nvGrpSpPr>
        <p:cNvPr id="1" name=""/>
        <p:cNvGrpSpPr/>
        <p:nvPr/>
      </p:nvGrpSpPr>
      <p:grpSpPr>
        <a:xfrm>
          <a:off x="0" y="0"/>
          <a:ext cx="0" cy="0"/>
          <a:chOff x="0" y="0"/>
          <a:chExt cx="0" cy="0"/>
        </a:xfrm>
      </p:grpSpPr>
      <p:sp>
        <p:nvSpPr>
          <p:cNvPr id="8" name="Title 1"/>
          <p:cNvSpPr>
            <a:spLocks noGrp="1"/>
          </p:cNvSpPr>
          <p:nvPr>
            <p:ph type="ctrTitle"/>
          </p:nvPr>
        </p:nvSpPr>
        <p:spPr>
          <a:xfrm>
            <a:off x="685800" y="457200"/>
            <a:ext cx="10789920" cy="457200"/>
          </a:xfrm>
          <a:prstGeom prst="rect">
            <a:avLst/>
          </a:prstGeom>
        </p:spPr>
        <p:txBody>
          <a:bodyPr lIns="0" tIns="0" rIns="0" bIns="0">
            <a:noAutofit/>
          </a:bodyPr>
          <a:lstStyle>
            <a:lvl1pPr marL="0" indent="0" algn="l">
              <a:lnSpc>
                <a:spcPct val="85000"/>
              </a:lnSpc>
              <a:spcAft>
                <a:spcPts val="300"/>
              </a:spcAft>
              <a:defRPr sz="3200"/>
            </a:lvl1pPr>
          </a:lstStyle>
          <a:p>
            <a:r>
              <a:rPr lang="en-US" smtClean="0"/>
              <a:t>Click to edit Master title style</a:t>
            </a:r>
            <a:endParaRPr lang="en-US" dirty="0"/>
          </a:p>
        </p:txBody>
      </p:sp>
      <p:sp>
        <p:nvSpPr>
          <p:cNvPr id="9" name="Subtitle 2"/>
          <p:cNvSpPr>
            <a:spLocks noGrp="1"/>
          </p:cNvSpPr>
          <p:nvPr>
            <p:ph type="subTitle" idx="1"/>
          </p:nvPr>
        </p:nvSpPr>
        <p:spPr>
          <a:xfrm>
            <a:off x="687611" y="914400"/>
            <a:ext cx="10789920" cy="274320"/>
          </a:xfrm>
          <a:prstGeom prst="rect">
            <a:avLst/>
          </a:prstGeom>
        </p:spPr>
        <p:txBody>
          <a:bodyPr lIns="0" tIns="0" rIns="0" bIns="0"/>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Content Placeholder 22"/>
          <p:cNvSpPr>
            <a:spLocks noGrp="1"/>
          </p:cNvSpPr>
          <p:nvPr>
            <p:ph sz="quarter" idx="10"/>
          </p:nvPr>
        </p:nvSpPr>
        <p:spPr>
          <a:xfrm>
            <a:off x="685800" y="1280160"/>
            <a:ext cx="3474720" cy="4572000"/>
          </a:xfrm>
          <a:prstGeom prst="rect">
            <a:avLst/>
          </a:prstGeom>
        </p:spPr>
        <p:txBody>
          <a:bodyPr lIns="0" tIns="0" rIns="0" bIns="0"/>
          <a:lstStyle>
            <a:lvl1pPr>
              <a:spcBef>
                <a:spcPts val="0"/>
              </a:spcBef>
              <a:spcAft>
                <a:spcPts val="600"/>
              </a:spcAft>
              <a:buClr>
                <a:schemeClr val="accent1"/>
              </a:buClr>
              <a:defRPr lang="en-US" sz="2800" smtClean="0">
                <a:solidFill>
                  <a:schemeClr val="tx1"/>
                </a:solidFill>
                <a:latin typeface="+mn-lt"/>
                <a:ea typeface="+mn-ea"/>
                <a:cs typeface="+mn-cs"/>
              </a:defRPr>
            </a:lvl1pPr>
            <a:lvl2pPr>
              <a:spcBef>
                <a:spcPts val="0"/>
              </a:spcBef>
              <a:spcAft>
                <a:spcPts val="600"/>
              </a:spcAft>
              <a:buClr>
                <a:schemeClr val="tx1">
                  <a:lumMod val="50000"/>
                  <a:lumOff val="50000"/>
                </a:schemeClr>
              </a:buClr>
              <a:defRPr>
                <a:solidFill>
                  <a:schemeClr val="tx1"/>
                </a:solidFill>
              </a:defRPr>
            </a:lvl2pPr>
            <a:lvl3pPr>
              <a:spcBef>
                <a:spcPts val="0"/>
              </a:spcBef>
              <a:spcAft>
                <a:spcPts val="600"/>
              </a:spcAft>
              <a:buClr>
                <a:schemeClr val="tx1">
                  <a:lumMod val="50000"/>
                  <a:lumOff val="50000"/>
                </a:schemeClr>
              </a:buClr>
              <a:buSzPct val="100000"/>
              <a:defRPr>
                <a:solidFill>
                  <a:schemeClr val="tx1"/>
                </a:solidFill>
              </a:defRPr>
            </a:lvl3pPr>
            <a:lvl4pPr marL="973138" indent="-234950">
              <a:spcBef>
                <a:spcPts val="0"/>
              </a:spcBef>
              <a:spcAft>
                <a:spcPts val="600"/>
              </a:spcAft>
              <a:buClr>
                <a:schemeClr val="tx1">
                  <a:lumMod val="50000"/>
                  <a:lumOff val="50000"/>
                </a:schemeClr>
              </a:buClr>
              <a:defRPr>
                <a:solidFill>
                  <a:schemeClr val="tx1"/>
                </a:solidFill>
              </a:defRPr>
            </a:lvl4pPr>
            <a:lvl5pPr marL="1150938" indent="-177800">
              <a:spcBef>
                <a:spcPts val="0"/>
              </a:spcBef>
              <a:spcAft>
                <a:spcPts val="600"/>
              </a:spcAft>
              <a:buClr>
                <a:schemeClr val="tx1">
                  <a:lumMod val="50000"/>
                  <a:lumOff val="50000"/>
                </a:schemeClr>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2"/>
          <p:cNvSpPr>
            <a:spLocks noGrp="1"/>
          </p:cNvSpPr>
          <p:nvPr>
            <p:ph sz="quarter" idx="11"/>
          </p:nvPr>
        </p:nvSpPr>
        <p:spPr>
          <a:xfrm>
            <a:off x="4335677" y="1280160"/>
            <a:ext cx="3474720" cy="4572000"/>
          </a:xfrm>
          <a:prstGeom prst="rect">
            <a:avLst/>
          </a:prstGeom>
        </p:spPr>
        <p:txBody>
          <a:bodyPr lIns="0" tIns="0" rIns="0" bIns="0"/>
          <a:lstStyle>
            <a:lvl1pPr>
              <a:spcBef>
                <a:spcPts val="0"/>
              </a:spcBef>
              <a:spcAft>
                <a:spcPts val="600"/>
              </a:spcAft>
              <a:buClr>
                <a:schemeClr val="accent1"/>
              </a:buClr>
              <a:defRPr lang="en-US" sz="2800" smtClean="0">
                <a:solidFill>
                  <a:schemeClr val="tx1"/>
                </a:solidFill>
                <a:latin typeface="+mn-lt"/>
                <a:ea typeface="+mn-ea"/>
                <a:cs typeface="+mn-cs"/>
              </a:defRPr>
            </a:lvl1pPr>
            <a:lvl2pPr>
              <a:spcBef>
                <a:spcPts val="0"/>
              </a:spcBef>
              <a:spcAft>
                <a:spcPts val="600"/>
              </a:spcAft>
              <a:buClr>
                <a:schemeClr val="tx1">
                  <a:lumMod val="50000"/>
                  <a:lumOff val="50000"/>
                </a:schemeClr>
              </a:buClr>
              <a:defRPr>
                <a:solidFill>
                  <a:schemeClr val="tx1"/>
                </a:solidFill>
              </a:defRPr>
            </a:lvl2pPr>
            <a:lvl3pPr>
              <a:spcBef>
                <a:spcPts val="0"/>
              </a:spcBef>
              <a:spcAft>
                <a:spcPts val="600"/>
              </a:spcAft>
              <a:buClr>
                <a:schemeClr val="tx1">
                  <a:lumMod val="50000"/>
                  <a:lumOff val="50000"/>
                </a:schemeClr>
              </a:buClr>
              <a:buSzPct val="100000"/>
              <a:defRPr>
                <a:solidFill>
                  <a:schemeClr val="tx1"/>
                </a:solidFill>
              </a:defRPr>
            </a:lvl3pPr>
            <a:lvl4pPr marL="973138" indent="-234950">
              <a:spcBef>
                <a:spcPts val="0"/>
              </a:spcBef>
              <a:spcAft>
                <a:spcPts val="600"/>
              </a:spcAft>
              <a:buClr>
                <a:schemeClr val="tx1">
                  <a:lumMod val="50000"/>
                  <a:lumOff val="50000"/>
                </a:schemeClr>
              </a:buClr>
              <a:defRPr>
                <a:solidFill>
                  <a:schemeClr val="tx1"/>
                </a:solidFill>
              </a:defRPr>
            </a:lvl4pPr>
            <a:lvl5pPr marL="1150938" indent="-177800">
              <a:spcBef>
                <a:spcPts val="0"/>
              </a:spcBef>
              <a:spcAft>
                <a:spcPts val="600"/>
              </a:spcAft>
              <a:buClr>
                <a:schemeClr val="tx1">
                  <a:lumMod val="50000"/>
                  <a:lumOff val="50000"/>
                </a:schemeClr>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2"/>
          <p:cNvSpPr>
            <a:spLocks noGrp="1"/>
          </p:cNvSpPr>
          <p:nvPr>
            <p:ph sz="quarter" idx="12"/>
          </p:nvPr>
        </p:nvSpPr>
        <p:spPr>
          <a:xfrm>
            <a:off x="7994021" y="1280160"/>
            <a:ext cx="3474720" cy="4572000"/>
          </a:xfrm>
          <a:prstGeom prst="rect">
            <a:avLst/>
          </a:prstGeom>
        </p:spPr>
        <p:txBody>
          <a:bodyPr lIns="0" tIns="0" rIns="0" bIns="0"/>
          <a:lstStyle>
            <a:lvl1pPr>
              <a:spcBef>
                <a:spcPts val="0"/>
              </a:spcBef>
              <a:spcAft>
                <a:spcPts val="600"/>
              </a:spcAft>
              <a:buClr>
                <a:schemeClr val="accent1"/>
              </a:buClr>
              <a:defRPr lang="en-US" sz="2800" smtClean="0">
                <a:solidFill>
                  <a:schemeClr val="tx1"/>
                </a:solidFill>
                <a:latin typeface="+mn-lt"/>
                <a:ea typeface="+mn-ea"/>
                <a:cs typeface="+mn-cs"/>
              </a:defRPr>
            </a:lvl1pPr>
            <a:lvl2pPr>
              <a:spcBef>
                <a:spcPts val="0"/>
              </a:spcBef>
              <a:spcAft>
                <a:spcPts val="600"/>
              </a:spcAft>
              <a:buClr>
                <a:schemeClr val="tx1">
                  <a:lumMod val="50000"/>
                  <a:lumOff val="50000"/>
                </a:schemeClr>
              </a:buClr>
              <a:defRPr>
                <a:solidFill>
                  <a:schemeClr val="tx1"/>
                </a:solidFill>
              </a:defRPr>
            </a:lvl2pPr>
            <a:lvl3pPr>
              <a:spcBef>
                <a:spcPts val="0"/>
              </a:spcBef>
              <a:spcAft>
                <a:spcPts val="600"/>
              </a:spcAft>
              <a:buClr>
                <a:schemeClr val="tx1">
                  <a:lumMod val="50000"/>
                  <a:lumOff val="50000"/>
                </a:schemeClr>
              </a:buClr>
              <a:buSzPct val="100000"/>
              <a:defRPr>
                <a:solidFill>
                  <a:schemeClr val="tx1"/>
                </a:solidFill>
              </a:defRPr>
            </a:lvl3pPr>
            <a:lvl4pPr marL="973138" indent="-234950">
              <a:spcBef>
                <a:spcPts val="0"/>
              </a:spcBef>
              <a:spcAft>
                <a:spcPts val="600"/>
              </a:spcAft>
              <a:buClr>
                <a:schemeClr val="tx1">
                  <a:lumMod val="50000"/>
                  <a:lumOff val="50000"/>
                </a:schemeClr>
              </a:buClr>
              <a:defRPr>
                <a:solidFill>
                  <a:schemeClr val="tx1"/>
                </a:solidFill>
              </a:defRPr>
            </a:lvl4pPr>
            <a:lvl5pPr marL="1150938" indent="-177800">
              <a:spcBef>
                <a:spcPts val="0"/>
              </a:spcBef>
              <a:spcAft>
                <a:spcPts val="600"/>
              </a:spcAft>
              <a:buClr>
                <a:schemeClr val="tx1">
                  <a:lumMod val="50000"/>
                  <a:lumOff val="50000"/>
                </a:schemeClr>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p:cNvPicPr>
            <a:picLocks noChangeAspect="1"/>
          </p:cNvPicPr>
          <p:nvPr userDrawn="1"/>
        </p:nvPicPr>
        <p:blipFill>
          <a:blip r:embed="rId2" cstate="email">
            <a:extLst>
              <a:ext uri="{28A0092B-C50C-407E-A947-70E740481C1C}">
                <a14:useLocalDpi xmlns="" xmlns:a14="http://schemas.microsoft.com/office/drawing/2010/main" val="0"/>
              </a:ext>
            </a:extLst>
          </a:blip>
          <a:stretch>
            <a:fillRect/>
          </a:stretch>
        </p:blipFill>
        <p:spPr>
          <a:xfrm>
            <a:off x="-9524" y="1657350"/>
            <a:ext cx="566928" cy="3817650"/>
          </a:xfrm>
          <a:prstGeom prst="rect">
            <a:avLst/>
          </a:prstGeom>
        </p:spPr>
      </p:pic>
      <p:sp>
        <p:nvSpPr>
          <p:cNvPr id="13" name="Content Placeholder 4"/>
          <p:cNvSpPr>
            <a:spLocks noGrp="1"/>
          </p:cNvSpPr>
          <p:nvPr>
            <p:ph sz="quarter" idx="13" hasCustomPrompt="1"/>
          </p:nvPr>
        </p:nvSpPr>
        <p:spPr>
          <a:xfrm>
            <a:off x="546671" y="5753100"/>
            <a:ext cx="11000232" cy="740664"/>
          </a:xfrm>
          <a:prstGeom prst="rect">
            <a:avLst/>
          </a:prstGeom>
          <a:blipFill>
            <a:blip r:embed="rId3" cstate="email"/>
            <a:stretch>
              <a:fillRect/>
            </a:stretch>
          </a:blipFill>
          <a:ln>
            <a:noFill/>
          </a:ln>
        </p:spPr>
        <p:txBody>
          <a:bodyPr tIns="182880"/>
          <a:lstStyle>
            <a:lvl1pPr marL="0" indent="0" algn="ctr">
              <a:buFontTx/>
              <a:buNone/>
              <a:defRPr sz="1800" b="1">
                <a:solidFill>
                  <a:schemeClr val="bg1"/>
                </a:solidFill>
                <a:latin typeface="+mn-lt"/>
              </a:defRPr>
            </a:lvl1pPr>
          </a:lstStyle>
          <a:p>
            <a:pPr lvl="0"/>
            <a:r>
              <a:rPr lang="en-US" dirty="0" smtClean="0"/>
              <a:t>Take Away</a:t>
            </a:r>
            <a:endParaRPr lang="en-US" dirty="0"/>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4 Content">
    <p:spTree>
      <p:nvGrpSpPr>
        <p:cNvPr id="1" name=""/>
        <p:cNvGrpSpPr/>
        <p:nvPr/>
      </p:nvGrpSpPr>
      <p:grpSpPr>
        <a:xfrm>
          <a:off x="0" y="0"/>
          <a:ext cx="0" cy="0"/>
          <a:chOff x="0" y="0"/>
          <a:chExt cx="0" cy="0"/>
        </a:xfrm>
      </p:grpSpPr>
      <p:sp>
        <p:nvSpPr>
          <p:cNvPr id="10" name="Title 1"/>
          <p:cNvSpPr>
            <a:spLocks noGrp="1"/>
          </p:cNvSpPr>
          <p:nvPr>
            <p:ph type="ctrTitle"/>
          </p:nvPr>
        </p:nvSpPr>
        <p:spPr>
          <a:xfrm>
            <a:off x="685800" y="457200"/>
            <a:ext cx="10789920" cy="457200"/>
          </a:xfrm>
          <a:prstGeom prst="rect">
            <a:avLst/>
          </a:prstGeom>
        </p:spPr>
        <p:txBody>
          <a:bodyPr lIns="0" tIns="0" rIns="0" bIns="0">
            <a:noAutofit/>
          </a:bodyPr>
          <a:lstStyle>
            <a:lvl1pPr marL="0" indent="0" algn="l">
              <a:lnSpc>
                <a:spcPct val="85000"/>
              </a:lnSpc>
              <a:spcAft>
                <a:spcPts val="300"/>
              </a:spcAft>
              <a:defRPr sz="3200"/>
            </a:lvl1pPr>
          </a:lstStyle>
          <a:p>
            <a:r>
              <a:rPr lang="en-US" smtClean="0"/>
              <a:t>Click to edit Master title style</a:t>
            </a:r>
            <a:endParaRPr lang="en-US" dirty="0"/>
          </a:p>
        </p:txBody>
      </p:sp>
      <p:sp>
        <p:nvSpPr>
          <p:cNvPr id="11" name="Content Placeholder 22"/>
          <p:cNvSpPr>
            <a:spLocks noGrp="1"/>
          </p:cNvSpPr>
          <p:nvPr>
            <p:ph sz="quarter" idx="10"/>
          </p:nvPr>
        </p:nvSpPr>
        <p:spPr>
          <a:xfrm>
            <a:off x="685800" y="1280160"/>
            <a:ext cx="5257800" cy="2240280"/>
          </a:xfrm>
          <a:prstGeom prst="rect">
            <a:avLst/>
          </a:prstGeom>
        </p:spPr>
        <p:txBody>
          <a:bodyPr lIns="0" tIns="0" rIns="0" bIns="0"/>
          <a:lstStyle>
            <a:lvl1pPr>
              <a:spcBef>
                <a:spcPts val="0"/>
              </a:spcBef>
              <a:spcAft>
                <a:spcPts val="600"/>
              </a:spcAft>
              <a:buClr>
                <a:schemeClr val="accent1"/>
              </a:buClr>
              <a:defRPr lang="en-US" sz="2800" smtClean="0">
                <a:solidFill>
                  <a:schemeClr val="tx1"/>
                </a:solidFill>
                <a:latin typeface="+mn-lt"/>
                <a:ea typeface="+mn-ea"/>
                <a:cs typeface="+mn-cs"/>
              </a:defRPr>
            </a:lvl1pPr>
            <a:lvl2pPr>
              <a:spcBef>
                <a:spcPts val="0"/>
              </a:spcBef>
              <a:buClr>
                <a:schemeClr val="tx1">
                  <a:lumMod val="50000"/>
                  <a:lumOff val="50000"/>
                </a:schemeClr>
              </a:buClr>
              <a:defRPr>
                <a:solidFill>
                  <a:schemeClr val="tx1"/>
                </a:solidFill>
              </a:defRPr>
            </a:lvl2pPr>
            <a:lvl3pPr>
              <a:spcBef>
                <a:spcPts val="0"/>
              </a:spcBef>
              <a:buClr>
                <a:schemeClr val="tx1">
                  <a:lumMod val="50000"/>
                  <a:lumOff val="50000"/>
                </a:schemeClr>
              </a:buClr>
              <a:buSzPct val="100000"/>
              <a:defRPr>
                <a:solidFill>
                  <a:schemeClr val="tx1"/>
                </a:solidFill>
              </a:defRPr>
            </a:lvl3pPr>
            <a:lvl4pPr marL="973138" indent="-234950">
              <a:spcBef>
                <a:spcPts val="0"/>
              </a:spcBef>
              <a:buClr>
                <a:schemeClr val="tx1">
                  <a:lumMod val="50000"/>
                  <a:lumOff val="50000"/>
                </a:schemeClr>
              </a:buClr>
              <a:defRPr>
                <a:solidFill>
                  <a:schemeClr val="tx1"/>
                </a:solidFill>
              </a:defRPr>
            </a:lvl4pPr>
            <a:lvl5pPr marL="1150938" indent="-177800">
              <a:spcBef>
                <a:spcPts val="0"/>
              </a:spcBef>
              <a:buClr>
                <a:schemeClr val="tx1">
                  <a:lumMod val="50000"/>
                  <a:lumOff val="50000"/>
                </a:schemeClr>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2"/>
          <p:cNvSpPr>
            <a:spLocks noGrp="1"/>
          </p:cNvSpPr>
          <p:nvPr>
            <p:ph sz="quarter" idx="12"/>
          </p:nvPr>
        </p:nvSpPr>
        <p:spPr>
          <a:xfrm>
            <a:off x="6217920" y="1280160"/>
            <a:ext cx="5257800" cy="2240280"/>
          </a:xfrm>
          <a:prstGeom prst="rect">
            <a:avLst/>
          </a:prstGeom>
        </p:spPr>
        <p:txBody>
          <a:bodyPr lIns="0" tIns="0" rIns="0" bIns="0"/>
          <a:lstStyle>
            <a:lvl1pPr>
              <a:spcBef>
                <a:spcPts val="0"/>
              </a:spcBef>
              <a:spcAft>
                <a:spcPts val="600"/>
              </a:spcAft>
              <a:buClr>
                <a:schemeClr val="accent1"/>
              </a:buClr>
              <a:defRPr lang="en-US" sz="2800" smtClean="0">
                <a:solidFill>
                  <a:schemeClr val="tx1"/>
                </a:solidFill>
                <a:latin typeface="+mn-lt"/>
                <a:ea typeface="+mn-ea"/>
                <a:cs typeface="+mn-cs"/>
              </a:defRPr>
            </a:lvl1pPr>
            <a:lvl2pPr>
              <a:spcBef>
                <a:spcPts val="0"/>
              </a:spcBef>
              <a:buClr>
                <a:schemeClr val="tx1">
                  <a:lumMod val="50000"/>
                  <a:lumOff val="50000"/>
                </a:schemeClr>
              </a:buClr>
              <a:defRPr>
                <a:solidFill>
                  <a:schemeClr val="tx1"/>
                </a:solidFill>
              </a:defRPr>
            </a:lvl2pPr>
            <a:lvl3pPr>
              <a:spcBef>
                <a:spcPts val="0"/>
              </a:spcBef>
              <a:buClr>
                <a:schemeClr val="tx1">
                  <a:lumMod val="50000"/>
                  <a:lumOff val="50000"/>
                </a:schemeClr>
              </a:buClr>
              <a:buSzPct val="100000"/>
              <a:defRPr>
                <a:solidFill>
                  <a:schemeClr val="tx1"/>
                </a:solidFill>
              </a:defRPr>
            </a:lvl3pPr>
            <a:lvl4pPr marL="973138" indent="-234950">
              <a:spcBef>
                <a:spcPts val="0"/>
              </a:spcBef>
              <a:buClr>
                <a:schemeClr val="tx1">
                  <a:lumMod val="50000"/>
                  <a:lumOff val="50000"/>
                </a:schemeClr>
              </a:buClr>
              <a:defRPr>
                <a:solidFill>
                  <a:schemeClr val="tx1"/>
                </a:solidFill>
              </a:defRPr>
            </a:lvl4pPr>
            <a:lvl5pPr marL="1150938" indent="-177800">
              <a:spcBef>
                <a:spcPts val="0"/>
              </a:spcBef>
              <a:buClr>
                <a:schemeClr val="tx1">
                  <a:lumMod val="50000"/>
                  <a:lumOff val="50000"/>
                </a:schemeClr>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22"/>
          <p:cNvSpPr>
            <a:spLocks noGrp="1"/>
          </p:cNvSpPr>
          <p:nvPr>
            <p:ph sz="quarter" idx="13"/>
          </p:nvPr>
        </p:nvSpPr>
        <p:spPr>
          <a:xfrm>
            <a:off x="685800" y="3611880"/>
            <a:ext cx="5257800" cy="2240280"/>
          </a:xfrm>
          <a:prstGeom prst="rect">
            <a:avLst/>
          </a:prstGeom>
        </p:spPr>
        <p:txBody>
          <a:bodyPr lIns="0" tIns="0" rIns="0" bIns="0"/>
          <a:lstStyle>
            <a:lvl1pPr>
              <a:spcBef>
                <a:spcPts val="0"/>
              </a:spcBef>
              <a:spcAft>
                <a:spcPts val="600"/>
              </a:spcAft>
              <a:buClr>
                <a:schemeClr val="accent1"/>
              </a:buClr>
              <a:defRPr lang="en-US" sz="2800" smtClean="0">
                <a:solidFill>
                  <a:schemeClr val="tx1"/>
                </a:solidFill>
                <a:latin typeface="+mn-lt"/>
                <a:ea typeface="+mn-ea"/>
                <a:cs typeface="+mn-cs"/>
              </a:defRPr>
            </a:lvl1pPr>
            <a:lvl2pPr>
              <a:spcBef>
                <a:spcPts val="0"/>
              </a:spcBef>
              <a:buClr>
                <a:schemeClr val="tx1">
                  <a:lumMod val="50000"/>
                  <a:lumOff val="50000"/>
                </a:schemeClr>
              </a:buClr>
              <a:defRPr>
                <a:solidFill>
                  <a:schemeClr val="tx1"/>
                </a:solidFill>
              </a:defRPr>
            </a:lvl2pPr>
            <a:lvl3pPr>
              <a:spcBef>
                <a:spcPts val="0"/>
              </a:spcBef>
              <a:buClr>
                <a:schemeClr val="tx1">
                  <a:lumMod val="50000"/>
                  <a:lumOff val="50000"/>
                </a:schemeClr>
              </a:buClr>
              <a:buSzPct val="100000"/>
              <a:defRPr>
                <a:solidFill>
                  <a:schemeClr val="tx1"/>
                </a:solidFill>
              </a:defRPr>
            </a:lvl3pPr>
            <a:lvl4pPr marL="973138" indent="-234950">
              <a:spcBef>
                <a:spcPts val="0"/>
              </a:spcBef>
              <a:buClr>
                <a:schemeClr val="tx1">
                  <a:lumMod val="50000"/>
                  <a:lumOff val="50000"/>
                </a:schemeClr>
              </a:buClr>
              <a:defRPr>
                <a:solidFill>
                  <a:schemeClr val="tx1"/>
                </a:solidFill>
              </a:defRPr>
            </a:lvl4pPr>
            <a:lvl5pPr marL="1150938" indent="-177800">
              <a:spcBef>
                <a:spcPts val="0"/>
              </a:spcBef>
              <a:buClr>
                <a:schemeClr val="tx1">
                  <a:lumMod val="50000"/>
                  <a:lumOff val="50000"/>
                </a:schemeClr>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Content Placeholder 22"/>
          <p:cNvSpPr>
            <a:spLocks noGrp="1"/>
          </p:cNvSpPr>
          <p:nvPr>
            <p:ph sz="quarter" idx="14"/>
          </p:nvPr>
        </p:nvSpPr>
        <p:spPr>
          <a:xfrm>
            <a:off x="6217920" y="3611880"/>
            <a:ext cx="5257800" cy="2240280"/>
          </a:xfrm>
          <a:prstGeom prst="rect">
            <a:avLst/>
          </a:prstGeom>
        </p:spPr>
        <p:txBody>
          <a:bodyPr lIns="0" tIns="0" rIns="0" bIns="0"/>
          <a:lstStyle>
            <a:lvl1pPr>
              <a:spcBef>
                <a:spcPts val="0"/>
              </a:spcBef>
              <a:spcAft>
                <a:spcPts val="600"/>
              </a:spcAft>
              <a:buClr>
                <a:schemeClr val="accent1"/>
              </a:buClr>
              <a:defRPr lang="en-US" sz="2800" smtClean="0">
                <a:solidFill>
                  <a:schemeClr val="tx1"/>
                </a:solidFill>
                <a:latin typeface="+mn-lt"/>
                <a:ea typeface="+mn-ea"/>
                <a:cs typeface="+mn-cs"/>
              </a:defRPr>
            </a:lvl1pPr>
            <a:lvl2pPr>
              <a:spcBef>
                <a:spcPts val="0"/>
              </a:spcBef>
              <a:buClr>
                <a:schemeClr val="tx1">
                  <a:lumMod val="50000"/>
                  <a:lumOff val="50000"/>
                </a:schemeClr>
              </a:buClr>
              <a:defRPr>
                <a:solidFill>
                  <a:schemeClr val="tx1"/>
                </a:solidFill>
              </a:defRPr>
            </a:lvl2pPr>
            <a:lvl3pPr>
              <a:spcBef>
                <a:spcPts val="0"/>
              </a:spcBef>
              <a:buClr>
                <a:schemeClr val="tx1">
                  <a:lumMod val="50000"/>
                  <a:lumOff val="50000"/>
                </a:schemeClr>
              </a:buClr>
              <a:buSzPct val="100000"/>
              <a:defRPr>
                <a:solidFill>
                  <a:schemeClr val="tx1"/>
                </a:solidFill>
              </a:defRPr>
            </a:lvl3pPr>
            <a:lvl4pPr marL="973138" indent="-234950">
              <a:spcBef>
                <a:spcPts val="0"/>
              </a:spcBef>
              <a:buClr>
                <a:schemeClr val="tx1">
                  <a:lumMod val="50000"/>
                  <a:lumOff val="50000"/>
                </a:schemeClr>
              </a:buClr>
              <a:defRPr>
                <a:solidFill>
                  <a:schemeClr val="tx1"/>
                </a:solidFill>
              </a:defRPr>
            </a:lvl4pPr>
            <a:lvl5pPr marL="1150938" indent="-177800">
              <a:spcBef>
                <a:spcPts val="0"/>
              </a:spcBef>
              <a:buClr>
                <a:schemeClr val="tx1">
                  <a:lumMod val="50000"/>
                  <a:lumOff val="50000"/>
                </a:schemeClr>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p:cNvPicPr>
            <a:picLocks noChangeAspect="1"/>
          </p:cNvPicPr>
          <p:nvPr userDrawn="1"/>
        </p:nvPicPr>
        <p:blipFill>
          <a:blip r:embed="rId2" cstate="email">
            <a:extLst>
              <a:ext uri="{28A0092B-C50C-407E-A947-70E740481C1C}">
                <a14:useLocalDpi xmlns="" xmlns:a14="http://schemas.microsoft.com/office/drawing/2010/main" val="0"/>
              </a:ext>
            </a:extLst>
          </a:blip>
          <a:stretch>
            <a:fillRect/>
          </a:stretch>
        </p:blipFill>
        <p:spPr>
          <a:xfrm>
            <a:off x="-9524" y="1657350"/>
            <a:ext cx="566928" cy="3817650"/>
          </a:xfrm>
          <a:prstGeom prst="rect">
            <a:avLst/>
          </a:prstGeom>
        </p:spPr>
      </p:pic>
      <p:sp>
        <p:nvSpPr>
          <p:cNvPr id="9" name="Content Placeholder 4"/>
          <p:cNvSpPr>
            <a:spLocks noGrp="1"/>
          </p:cNvSpPr>
          <p:nvPr>
            <p:ph sz="quarter" idx="11" hasCustomPrompt="1"/>
          </p:nvPr>
        </p:nvSpPr>
        <p:spPr>
          <a:xfrm>
            <a:off x="546671" y="5753100"/>
            <a:ext cx="11000232" cy="740664"/>
          </a:xfrm>
          <a:prstGeom prst="rect">
            <a:avLst/>
          </a:prstGeom>
          <a:blipFill>
            <a:blip r:embed="rId3" cstate="email"/>
            <a:stretch>
              <a:fillRect/>
            </a:stretch>
          </a:blipFill>
          <a:ln>
            <a:noFill/>
          </a:ln>
        </p:spPr>
        <p:txBody>
          <a:bodyPr tIns="182880"/>
          <a:lstStyle>
            <a:lvl1pPr marL="0" indent="0" algn="ctr">
              <a:buFontTx/>
              <a:buNone/>
              <a:defRPr sz="1800" b="1">
                <a:solidFill>
                  <a:schemeClr val="bg1"/>
                </a:solidFill>
                <a:latin typeface="+mn-lt"/>
              </a:defRPr>
            </a:lvl1pPr>
          </a:lstStyle>
          <a:p>
            <a:pPr lvl="0"/>
            <a:r>
              <a:rPr lang="en-US" dirty="0" smtClean="0"/>
              <a:t>Take Away</a:t>
            </a:r>
            <a:endParaRPr lang="en-US" dirty="0"/>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4  Content">
    <p:spTree>
      <p:nvGrpSpPr>
        <p:cNvPr id="1" name=""/>
        <p:cNvGrpSpPr/>
        <p:nvPr/>
      </p:nvGrpSpPr>
      <p:grpSpPr>
        <a:xfrm>
          <a:off x="0" y="0"/>
          <a:ext cx="0" cy="0"/>
          <a:chOff x="0" y="0"/>
          <a:chExt cx="0" cy="0"/>
        </a:xfrm>
      </p:grpSpPr>
      <p:sp>
        <p:nvSpPr>
          <p:cNvPr id="13" name="Title 1"/>
          <p:cNvSpPr>
            <a:spLocks noGrp="1"/>
          </p:cNvSpPr>
          <p:nvPr>
            <p:ph type="ctrTitle"/>
          </p:nvPr>
        </p:nvSpPr>
        <p:spPr>
          <a:xfrm>
            <a:off x="685800" y="457200"/>
            <a:ext cx="10789920" cy="457200"/>
          </a:xfrm>
          <a:prstGeom prst="rect">
            <a:avLst/>
          </a:prstGeom>
        </p:spPr>
        <p:txBody>
          <a:bodyPr lIns="0" tIns="0" rIns="0" bIns="0">
            <a:noAutofit/>
          </a:bodyPr>
          <a:lstStyle>
            <a:lvl1pPr marL="0" indent="0" algn="l">
              <a:lnSpc>
                <a:spcPct val="85000"/>
              </a:lnSpc>
              <a:spcAft>
                <a:spcPts val="300"/>
              </a:spcAft>
              <a:defRPr sz="3200"/>
            </a:lvl1pPr>
          </a:lstStyle>
          <a:p>
            <a:r>
              <a:rPr lang="en-US" smtClean="0"/>
              <a:t>Click to edit Master title style</a:t>
            </a:r>
            <a:endParaRPr lang="en-US" dirty="0"/>
          </a:p>
        </p:txBody>
      </p:sp>
      <p:sp>
        <p:nvSpPr>
          <p:cNvPr id="14" name="Subtitle 2"/>
          <p:cNvSpPr>
            <a:spLocks noGrp="1"/>
          </p:cNvSpPr>
          <p:nvPr>
            <p:ph type="subTitle" idx="1"/>
          </p:nvPr>
        </p:nvSpPr>
        <p:spPr>
          <a:xfrm>
            <a:off x="687611" y="914400"/>
            <a:ext cx="10789920" cy="274320"/>
          </a:xfrm>
          <a:prstGeom prst="rect">
            <a:avLst/>
          </a:prstGeom>
        </p:spPr>
        <p:txBody>
          <a:bodyPr lIns="0" tIns="0" rIns="0" bIns="0"/>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9" name="Content Placeholder 22"/>
          <p:cNvSpPr>
            <a:spLocks noGrp="1"/>
          </p:cNvSpPr>
          <p:nvPr>
            <p:ph sz="quarter" idx="10"/>
          </p:nvPr>
        </p:nvSpPr>
        <p:spPr>
          <a:xfrm>
            <a:off x="685800" y="1280160"/>
            <a:ext cx="5257800" cy="2240280"/>
          </a:xfrm>
          <a:prstGeom prst="rect">
            <a:avLst/>
          </a:prstGeom>
        </p:spPr>
        <p:txBody>
          <a:bodyPr lIns="0" tIns="0" rIns="0" bIns="0"/>
          <a:lstStyle>
            <a:lvl1pPr>
              <a:spcBef>
                <a:spcPts val="0"/>
              </a:spcBef>
              <a:spcAft>
                <a:spcPts val="600"/>
              </a:spcAft>
              <a:buClr>
                <a:schemeClr val="accent1"/>
              </a:buClr>
              <a:defRPr lang="en-US" sz="2800" smtClean="0">
                <a:solidFill>
                  <a:schemeClr val="tx1"/>
                </a:solidFill>
                <a:latin typeface="+mn-lt"/>
                <a:ea typeface="+mn-ea"/>
                <a:cs typeface="+mn-cs"/>
              </a:defRPr>
            </a:lvl1pPr>
            <a:lvl2pPr>
              <a:spcBef>
                <a:spcPts val="0"/>
              </a:spcBef>
              <a:buClr>
                <a:schemeClr val="tx1">
                  <a:lumMod val="50000"/>
                  <a:lumOff val="50000"/>
                </a:schemeClr>
              </a:buClr>
              <a:defRPr>
                <a:solidFill>
                  <a:schemeClr val="tx1"/>
                </a:solidFill>
              </a:defRPr>
            </a:lvl2pPr>
            <a:lvl3pPr>
              <a:spcBef>
                <a:spcPts val="0"/>
              </a:spcBef>
              <a:buClr>
                <a:schemeClr val="tx1">
                  <a:lumMod val="50000"/>
                  <a:lumOff val="50000"/>
                </a:schemeClr>
              </a:buClr>
              <a:buSzPct val="100000"/>
              <a:defRPr>
                <a:solidFill>
                  <a:schemeClr val="tx1"/>
                </a:solidFill>
              </a:defRPr>
            </a:lvl3pPr>
            <a:lvl4pPr marL="973138" indent="-234950">
              <a:spcBef>
                <a:spcPts val="0"/>
              </a:spcBef>
              <a:buClr>
                <a:schemeClr val="tx1">
                  <a:lumMod val="50000"/>
                  <a:lumOff val="50000"/>
                </a:schemeClr>
              </a:buClr>
              <a:defRPr>
                <a:solidFill>
                  <a:schemeClr val="tx1"/>
                </a:solidFill>
              </a:defRPr>
            </a:lvl4pPr>
            <a:lvl5pPr marL="1150938" indent="-177800">
              <a:spcBef>
                <a:spcPts val="0"/>
              </a:spcBef>
              <a:buClr>
                <a:schemeClr val="tx1">
                  <a:lumMod val="50000"/>
                  <a:lumOff val="50000"/>
                </a:schemeClr>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Content Placeholder 22"/>
          <p:cNvSpPr>
            <a:spLocks noGrp="1"/>
          </p:cNvSpPr>
          <p:nvPr>
            <p:ph sz="quarter" idx="12"/>
          </p:nvPr>
        </p:nvSpPr>
        <p:spPr>
          <a:xfrm>
            <a:off x="6217920" y="1280160"/>
            <a:ext cx="5257800" cy="2240280"/>
          </a:xfrm>
          <a:prstGeom prst="rect">
            <a:avLst/>
          </a:prstGeom>
        </p:spPr>
        <p:txBody>
          <a:bodyPr lIns="0" tIns="0" rIns="0" bIns="0"/>
          <a:lstStyle>
            <a:lvl1pPr>
              <a:spcBef>
                <a:spcPts val="0"/>
              </a:spcBef>
              <a:spcAft>
                <a:spcPts val="600"/>
              </a:spcAft>
              <a:buClr>
                <a:schemeClr val="accent1"/>
              </a:buClr>
              <a:defRPr lang="en-US" sz="2800" smtClean="0">
                <a:solidFill>
                  <a:schemeClr val="tx1"/>
                </a:solidFill>
                <a:latin typeface="+mn-lt"/>
                <a:ea typeface="+mn-ea"/>
                <a:cs typeface="+mn-cs"/>
              </a:defRPr>
            </a:lvl1pPr>
            <a:lvl2pPr>
              <a:spcBef>
                <a:spcPts val="0"/>
              </a:spcBef>
              <a:buClr>
                <a:schemeClr val="tx1">
                  <a:lumMod val="50000"/>
                  <a:lumOff val="50000"/>
                </a:schemeClr>
              </a:buClr>
              <a:defRPr>
                <a:solidFill>
                  <a:schemeClr val="tx1"/>
                </a:solidFill>
              </a:defRPr>
            </a:lvl2pPr>
            <a:lvl3pPr>
              <a:spcBef>
                <a:spcPts val="0"/>
              </a:spcBef>
              <a:buClr>
                <a:schemeClr val="tx1">
                  <a:lumMod val="50000"/>
                  <a:lumOff val="50000"/>
                </a:schemeClr>
              </a:buClr>
              <a:buSzPct val="100000"/>
              <a:defRPr>
                <a:solidFill>
                  <a:schemeClr val="tx1"/>
                </a:solidFill>
              </a:defRPr>
            </a:lvl3pPr>
            <a:lvl4pPr marL="973138" indent="-234950">
              <a:spcBef>
                <a:spcPts val="0"/>
              </a:spcBef>
              <a:buClr>
                <a:schemeClr val="tx1">
                  <a:lumMod val="50000"/>
                  <a:lumOff val="50000"/>
                </a:schemeClr>
              </a:buClr>
              <a:defRPr>
                <a:solidFill>
                  <a:schemeClr val="tx1"/>
                </a:solidFill>
              </a:defRPr>
            </a:lvl4pPr>
            <a:lvl5pPr marL="1150938" indent="-177800">
              <a:spcBef>
                <a:spcPts val="0"/>
              </a:spcBef>
              <a:buClr>
                <a:schemeClr val="tx1">
                  <a:lumMod val="50000"/>
                  <a:lumOff val="50000"/>
                </a:schemeClr>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Content Placeholder 22"/>
          <p:cNvSpPr>
            <a:spLocks noGrp="1"/>
          </p:cNvSpPr>
          <p:nvPr>
            <p:ph sz="quarter" idx="13"/>
          </p:nvPr>
        </p:nvSpPr>
        <p:spPr>
          <a:xfrm>
            <a:off x="685800" y="3611880"/>
            <a:ext cx="5257800" cy="2240280"/>
          </a:xfrm>
          <a:prstGeom prst="rect">
            <a:avLst/>
          </a:prstGeom>
        </p:spPr>
        <p:txBody>
          <a:bodyPr lIns="0" tIns="0" rIns="0" bIns="0"/>
          <a:lstStyle>
            <a:lvl1pPr>
              <a:spcBef>
                <a:spcPts val="0"/>
              </a:spcBef>
              <a:spcAft>
                <a:spcPts val="600"/>
              </a:spcAft>
              <a:buClr>
                <a:schemeClr val="accent1"/>
              </a:buClr>
              <a:defRPr lang="en-US" sz="2800" smtClean="0">
                <a:solidFill>
                  <a:schemeClr val="tx1"/>
                </a:solidFill>
                <a:latin typeface="+mn-lt"/>
                <a:ea typeface="+mn-ea"/>
                <a:cs typeface="+mn-cs"/>
              </a:defRPr>
            </a:lvl1pPr>
            <a:lvl2pPr>
              <a:spcBef>
                <a:spcPts val="0"/>
              </a:spcBef>
              <a:buClr>
                <a:schemeClr val="tx1">
                  <a:lumMod val="50000"/>
                  <a:lumOff val="50000"/>
                </a:schemeClr>
              </a:buClr>
              <a:defRPr>
                <a:solidFill>
                  <a:schemeClr val="tx1"/>
                </a:solidFill>
              </a:defRPr>
            </a:lvl2pPr>
            <a:lvl3pPr>
              <a:spcBef>
                <a:spcPts val="0"/>
              </a:spcBef>
              <a:buClr>
                <a:schemeClr val="tx1">
                  <a:lumMod val="50000"/>
                  <a:lumOff val="50000"/>
                </a:schemeClr>
              </a:buClr>
              <a:buSzPct val="100000"/>
              <a:defRPr>
                <a:solidFill>
                  <a:schemeClr val="tx1"/>
                </a:solidFill>
              </a:defRPr>
            </a:lvl3pPr>
            <a:lvl4pPr marL="973138" indent="-234950">
              <a:spcBef>
                <a:spcPts val="0"/>
              </a:spcBef>
              <a:buClr>
                <a:schemeClr val="tx1">
                  <a:lumMod val="50000"/>
                  <a:lumOff val="50000"/>
                </a:schemeClr>
              </a:buClr>
              <a:defRPr>
                <a:solidFill>
                  <a:schemeClr val="tx1"/>
                </a:solidFill>
              </a:defRPr>
            </a:lvl4pPr>
            <a:lvl5pPr marL="1150938" indent="-177800">
              <a:spcBef>
                <a:spcPts val="0"/>
              </a:spcBef>
              <a:buClr>
                <a:schemeClr val="tx1">
                  <a:lumMod val="50000"/>
                  <a:lumOff val="50000"/>
                </a:schemeClr>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2" name="Content Placeholder 22"/>
          <p:cNvSpPr>
            <a:spLocks noGrp="1"/>
          </p:cNvSpPr>
          <p:nvPr>
            <p:ph sz="quarter" idx="14"/>
          </p:nvPr>
        </p:nvSpPr>
        <p:spPr>
          <a:xfrm>
            <a:off x="6217920" y="3611880"/>
            <a:ext cx="5257800" cy="2240280"/>
          </a:xfrm>
          <a:prstGeom prst="rect">
            <a:avLst/>
          </a:prstGeom>
        </p:spPr>
        <p:txBody>
          <a:bodyPr lIns="0" tIns="0" rIns="0" bIns="0"/>
          <a:lstStyle>
            <a:lvl1pPr>
              <a:spcBef>
                <a:spcPts val="0"/>
              </a:spcBef>
              <a:spcAft>
                <a:spcPts val="600"/>
              </a:spcAft>
              <a:buClr>
                <a:schemeClr val="accent1"/>
              </a:buClr>
              <a:defRPr lang="en-US" sz="2800" smtClean="0">
                <a:solidFill>
                  <a:schemeClr val="tx1"/>
                </a:solidFill>
                <a:latin typeface="+mn-lt"/>
                <a:ea typeface="+mn-ea"/>
                <a:cs typeface="+mn-cs"/>
              </a:defRPr>
            </a:lvl1pPr>
            <a:lvl2pPr>
              <a:spcBef>
                <a:spcPts val="0"/>
              </a:spcBef>
              <a:buClr>
                <a:schemeClr val="tx1">
                  <a:lumMod val="50000"/>
                  <a:lumOff val="50000"/>
                </a:schemeClr>
              </a:buClr>
              <a:defRPr>
                <a:solidFill>
                  <a:schemeClr val="tx1"/>
                </a:solidFill>
              </a:defRPr>
            </a:lvl2pPr>
            <a:lvl3pPr>
              <a:spcBef>
                <a:spcPts val="0"/>
              </a:spcBef>
              <a:buClr>
                <a:schemeClr val="tx1">
                  <a:lumMod val="50000"/>
                  <a:lumOff val="50000"/>
                </a:schemeClr>
              </a:buClr>
              <a:buSzPct val="100000"/>
              <a:defRPr>
                <a:solidFill>
                  <a:schemeClr val="tx1"/>
                </a:solidFill>
              </a:defRPr>
            </a:lvl3pPr>
            <a:lvl4pPr marL="973138" indent="-234950">
              <a:spcBef>
                <a:spcPts val="0"/>
              </a:spcBef>
              <a:buClr>
                <a:schemeClr val="tx1">
                  <a:lumMod val="50000"/>
                  <a:lumOff val="50000"/>
                </a:schemeClr>
              </a:buClr>
              <a:defRPr>
                <a:solidFill>
                  <a:schemeClr val="tx1"/>
                </a:solidFill>
              </a:defRPr>
            </a:lvl4pPr>
            <a:lvl5pPr marL="1150938" indent="-177800">
              <a:spcBef>
                <a:spcPts val="0"/>
              </a:spcBef>
              <a:buClr>
                <a:schemeClr val="tx1">
                  <a:lumMod val="50000"/>
                  <a:lumOff val="50000"/>
                </a:schemeClr>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p:cNvPicPr>
            <a:picLocks noChangeAspect="1"/>
          </p:cNvPicPr>
          <p:nvPr userDrawn="1"/>
        </p:nvPicPr>
        <p:blipFill>
          <a:blip r:embed="rId2" cstate="email">
            <a:extLst>
              <a:ext uri="{28A0092B-C50C-407E-A947-70E740481C1C}">
                <a14:useLocalDpi xmlns="" xmlns:a14="http://schemas.microsoft.com/office/drawing/2010/main" val="0"/>
              </a:ext>
            </a:extLst>
          </a:blip>
          <a:stretch>
            <a:fillRect/>
          </a:stretch>
        </p:blipFill>
        <p:spPr>
          <a:xfrm>
            <a:off x="-9524" y="1657350"/>
            <a:ext cx="566928" cy="3817650"/>
          </a:xfrm>
          <a:prstGeom prst="rect">
            <a:avLst/>
          </a:prstGeom>
        </p:spPr>
      </p:pic>
      <p:sp>
        <p:nvSpPr>
          <p:cNvPr id="10" name="Content Placeholder 4"/>
          <p:cNvSpPr>
            <a:spLocks noGrp="1"/>
          </p:cNvSpPr>
          <p:nvPr>
            <p:ph sz="quarter" idx="11" hasCustomPrompt="1"/>
          </p:nvPr>
        </p:nvSpPr>
        <p:spPr>
          <a:xfrm>
            <a:off x="546671" y="5753100"/>
            <a:ext cx="11000232" cy="740664"/>
          </a:xfrm>
          <a:prstGeom prst="rect">
            <a:avLst/>
          </a:prstGeom>
          <a:blipFill>
            <a:blip r:embed="rId3" cstate="email"/>
            <a:stretch>
              <a:fillRect/>
            </a:stretch>
          </a:blipFill>
          <a:ln>
            <a:noFill/>
          </a:ln>
        </p:spPr>
        <p:txBody>
          <a:bodyPr tIns="182880"/>
          <a:lstStyle>
            <a:lvl1pPr marL="0" indent="0" algn="ctr">
              <a:buFontTx/>
              <a:buNone/>
              <a:defRPr sz="1800" b="1">
                <a:solidFill>
                  <a:schemeClr val="bg1"/>
                </a:solidFill>
                <a:latin typeface="+mn-lt"/>
              </a:defRPr>
            </a:lvl1pPr>
          </a:lstStyle>
          <a:p>
            <a:pPr lvl="0"/>
            <a:r>
              <a:rPr lang="en-US" dirty="0" smtClean="0"/>
              <a:t>Take Away</a:t>
            </a:r>
            <a:endParaRPr lang="en-US" dirty="0"/>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4" name="Rectangle 3"/>
          <p:cNvSpPr/>
          <p:nvPr userDrawn="1"/>
        </p:nvSpPr>
        <p:spPr bwMode="auto">
          <a:xfrm>
            <a:off x="0" y="5943600"/>
            <a:ext cx="12188825" cy="914400"/>
          </a:xfrm>
          <a:prstGeom prst="rect">
            <a:avLst/>
          </a:prstGeom>
          <a:solidFill>
            <a:sysClr val="window" lastClr="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Arial" charset="0"/>
              <a:cs typeface="Arial" charset="0"/>
            </a:endParaRPr>
          </a:p>
        </p:txBody>
      </p:sp>
      <p:sp>
        <p:nvSpPr>
          <p:cNvPr id="19" name="Title 18"/>
          <p:cNvSpPr>
            <a:spLocks noGrp="1"/>
          </p:cNvSpPr>
          <p:nvPr>
            <p:ph type="title"/>
          </p:nvPr>
        </p:nvSpPr>
        <p:spPr>
          <a:xfrm>
            <a:off x="1280160" y="2551897"/>
            <a:ext cx="9601200" cy="640080"/>
          </a:xfrm>
          <a:prstGeom prst="rect">
            <a:avLst/>
          </a:prstGeom>
        </p:spPr>
        <p:txBody>
          <a:bodyPr lIns="0" tIns="0" rIns="0" bIns="0"/>
          <a:lstStyle>
            <a:lvl1pPr>
              <a:defRPr sz="6000" b="1">
                <a:solidFill>
                  <a:schemeClr val="tx1">
                    <a:lumMod val="50000"/>
                    <a:lumOff val="50000"/>
                  </a:schemeClr>
                </a:solidFill>
                <a:latin typeface="+mn-lt"/>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1280160" y="3331480"/>
            <a:ext cx="9601200" cy="914400"/>
          </a:xfrm>
          <a:prstGeom prst="rect">
            <a:avLst/>
          </a:prstGeom>
        </p:spPr>
        <p:txBody>
          <a:bodyPr lIns="0" tIns="0" rIns="0" bIns="0"/>
          <a:lstStyle>
            <a:lvl1pPr marL="0" indent="0">
              <a:buFontTx/>
              <a:buNone/>
              <a:defRPr sz="3600" b="1">
                <a:solidFill>
                  <a:schemeClr val="tx1">
                    <a:lumMod val="50000"/>
                    <a:lumOff val="50000"/>
                  </a:schemeClr>
                </a:solidFill>
                <a:latin typeface="+mn-lt"/>
              </a:defRPr>
            </a:lvl1pPr>
          </a:lstStyle>
          <a:p>
            <a:pPr lvl="0"/>
            <a:r>
              <a:rPr lang="en-US"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 xmlns:a14="http://schemas.microsoft.com/office/drawing/2010/main" val="0"/>
              </a:ext>
            </a:extLst>
          </a:blip>
          <a:stretch>
            <a:fillRect/>
          </a:stretch>
        </p:blipFill>
        <p:spPr>
          <a:xfrm>
            <a:off x="-9524" y="1657350"/>
            <a:ext cx="566928" cy="3817650"/>
          </a:xfrm>
          <a:prstGeom prst="rect">
            <a:avLst/>
          </a:prstGeom>
        </p:spPr>
      </p:pic>
      <p:pic>
        <p:nvPicPr>
          <p:cNvPr id="3" name="Picture 2"/>
          <p:cNvPicPr>
            <a:picLocks noChangeAspect="1"/>
          </p:cNvPicPr>
          <p:nvPr userDrawn="1"/>
        </p:nvPicPr>
        <p:blipFill>
          <a:blip r:embed="rId3" cstate="email">
            <a:extLst>
              <a:ext uri="{28A0092B-C50C-407E-A947-70E740481C1C}">
                <a14:useLocalDpi xmlns="" xmlns:a14="http://schemas.microsoft.com/office/drawing/2010/main" val="0"/>
              </a:ext>
            </a:extLst>
          </a:blip>
          <a:stretch>
            <a:fillRect/>
          </a:stretch>
        </p:blipFill>
        <p:spPr>
          <a:xfrm>
            <a:off x="2722559" y="1657350"/>
            <a:ext cx="6403982" cy="3798125"/>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162" y="622301"/>
            <a:ext cx="10563648" cy="493713"/>
          </a:xfrm>
          <a:prstGeom prst="rect">
            <a:avLst/>
          </a:prstGeom>
        </p:spPr>
        <p:txBody>
          <a:bodyPr/>
          <a:lstStyle/>
          <a:p>
            <a:r>
              <a:rPr lang="en-US" smtClean="0"/>
              <a:t>Click to edit Master title style</a:t>
            </a:r>
            <a:endParaRPr lang="ru-RU"/>
          </a:p>
        </p:txBody>
      </p:sp>
      <p:sp>
        <p:nvSpPr>
          <p:cNvPr id="3" name="Content Placeholder 2"/>
          <p:cNvSpPr>
            <a:spLocks noGrp="1"/>
          </p:cNvSpPr>
          <p:nvPr>
            <p:ph idx="1"/>
          </p:nvPr>
        </p:nvSpPr>
        <p:spPr>
          <a:xfrm>
            <a:off x="914163" y="1373188"/>
            <a:ext cx="9611396" cy="4216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Rectangle 6"/>
          <p:cNvSpPr>
            <a:spLocks noGrp="1" noChangeArrowheads="1"/>
          </p:cNvSpPr>
          <p:nvPr>
            <p:ph type="dt" sz="half" idx="10"/>
          </p:nvPr>
        </p:nvSpPr>
        <p:spPr>
          <a:xfrm>
            <a:off x="876072" y="6572251"/>
            <a:ext cx="2844059" cy="200025"/>
          </a:xfrm>
          <a:prstGeom prst="rect">
            <a:avLst/>
          </a:prstGeom>
          <a:ln/>
        </p:spPr>
        <p:txBody>
          <a:bodyPr/>
          <a:lstStyle>
            <a:lvl1pPr>
              <a:defRPr/>
            </a:lvl1pPr>
          </a:lstStyle>
          <a:p>
            <a:pPr>
              <a:defRPr/>
            </a:pPr>
            <a:r>
              <a:rPr lang="en-GB"/>
              <a:t>© 3M 2008.  All Rights Reserved.</a:t>
            </a:r>
          </a:p>
        </p:txBody>
      </p:sp>
    </p:spTree>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25177" y="609601"/>
            <a:ext cx="10563648" cy="493713"/>
          </a:xfrm>
          <a:prstGeom prst="rect">
            <a:avLst/>
          </a:prstGeom>
        </p:spPr>
        <p:txBody>
          <a:bodyPr/>
          <a:lstStyle/>
          <a:p>
            <a:r>
              <a:rPr lang="en-US" smtClean="0"/>
              <a:t>Click to edit Master title style</a:t>
            </a:r>
            <a:endParaRPr lang="ru-RU"/>
          </a:p>
        </p:txBody>
      </p:sp>
      <p:sp>
        <p:nvSpPr>
          <p:cNvPr id="3" name="Rectangle 8"/>
          <p:cNvSpPr>
            <a:spLocks noGrp="1" noChangeArrowheads="1"/>
          </p:cNvSpPr>
          <p:nvPr>
            <p:ph type="dt" sz="half" idx="10"/>
          </p:nvPr>
        </p:nvSpPr>
        <p:spPr>
          <a:xfrm>
            <a:off x="876072" y="6572251"/>
            <a:ext cx="2844059" cy="200025"/>
          </a:xfrm>
          <a:prstGeom prst="rect">
            <a:avLst/>
          </a:prstGeom>
          <a:ln/>
        </p:spPr>
        <p:txBody>
          <a:bodyPr/>
          <a:lstStyle>
            <a:lvl1pPr>
              <a:defRPr/>
            </a:lvl1pPr>
          </a:lstStyle>
          <a:p>
            <a:pPr>
              <a:defRPr/>
            </a:pPr>
            <a:r>
              <a:rPr lang="en-GB"/>
              <a:t>© 3M 2008.  All Rights Reserved.</a:t>
            </a:r>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 xmlns:a14="http://schemas.microsoft.com/office/drawing/2010/main" val="0"/>
              </a:ext>
            </a:extLst>
          </a:blip>
          <a:stretch>
            <a:fillRect/>
          </a:stretch>
        </p:blipFill>
        <p:spPr>
          <a:xfrm>
            <a:off x="-9524" y="1657350"/>
            <a:ext cx="566928" cy="3817650"/>
          </a:xfrm>
          <a:prstGeom prst="rect">
            <a:avLst/>
          </a:prstGeom>
        </p:spPr>
      </p:pic>
      <p:sp>
        <p:nvSpPr>
          <p:cNvPr id="7" name="Content Placeholder 22"/>
          <p:cNvSpPr>
            <a:spLocks noGrp="1"/>
          </p:cNvSpPr>
          <p:nvPr>
            <p:ph sz="quarter" idx="10"/>
          </p:nvPr>
        </p:nvSpPr>
        <p:spPr>
          <a:xfrm>
            <a:off x="685800" y="1280160"/>
            <a:ext cx="8229600" cy="4572000"/>
          </a:xfrm>
          <a:prstGeom prst="rect">
            <a:avLst/>
          </a:prstGeom>
        </p:spPr>
        <p:txBody>
          <a:bodyPr lIns="0" tIns="0" rIns="0" bIns="0"/>
          <a:lstStyle>
            <a:lvl1pPr>
              <a:spcBef>
                <a:spcPts val="0"/>
              </a:spcBef>
              <a:spcAft>
                <a:spcPts val="600"/>
              </a:spcAft>
              <a:buClr>
                <a:schemeClr val="accent1"/>
              </a:buClr>
              <a:defRPr>
                <a:solidFill>
                  <a:schemeClr val="tx1"/>
                </a:solidFill>
              </a:defRPr>
            </a:lvl1pPr>
            <a:lvl2pPr>
              <a:spcBef>
                <a:spcPts val="0"/>
              </a:spcBef>
              <a:buClr>
                <a:schemeClr val="tx1">
                  <a:lumMod val="50000"/>
                  <a:lumOff val="50000"/>
                </a:schemeClr>
              </a:buClr>
              <a:defRPr>
                <a:solidFill>
                  <a:schemeClr val="tx1"/>
                </a:solidFill>
              </a:defRPr>
            </a:lvl2pPr>
            <a:lvl3pPr>
              <a:spcBef>
                <a:spcPts val="0"/>
              </a:spcBef>
              <a:buClr>
                <a:schemeClr val="tx1">
                  <a:lumMod val="50000"/>
                  <a:lumOff val="50000"/>
                </a:schemeClr>
              </a:buClr>
              <a:buSzPct val="100000"/>
              <a:defRPr>
                <a:solidFill>
                  <a:schemeClr val="tx1"/>
                </a:solidFill>
              </a:defRPr>
            </a:lvl3pPr>
            <a:lvl4pPr marL="973138" indent="-234950">
              <a:spcBef>
                <a:spcPts val="0"/>
              </a:spcBef>
              <a:buClr>
                <a:schemeClr val="tx1">
                  <a:lumMod val="50000"/>
                  <a:lumOff val="50000"/>
                </a:schemeClr>
              </a:buClr>
              <a:defRPr>
                <a:solidFill>
                  <a:schemeClr val="tx1"/>
                </a:solidFill>
              </a:defRPr>
            </a:lvl4pPr>
            <a:lvl5pPr marL="1150938" indent="-177800">
              <a:spcBef>
                <a:spcPts val="0"/>
              </a:spcBef>
              <a:buClr>
                <a:schemeClr val="tx1">
                  <a:lumMod val="50000"/>
                  <a:lumOff val="50000"/>
                </a:schemeClr>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p:nvPr>
        </p:nvSpPr>
        <p:spPr>
          <a:xfrm>
            <a:off x="685800" y="457200"/>
            <a:ext cx="10789920" cy="457200"/>
          </a:xfrm>
          <a:prstGeom prst="rect">
            <a:avLst/>
          </a:prstGeom>
        </p:spPr>
        <p:txBody>
          <a:bodyPr lIns="0" tIns="0" rIns="0" bIns="0">
            <a:noAutofit/>
          </a:bodyPr>
          <a:lstStyle>
            <a:lvl1pPr marL="0" indent="0" algn="l">
              <a:lnSpc>
                <a:spcPct val="85000"/>
              </a:lnSpc>
              <a:spcAft>
                <a:spcPts val="300"/>
              </a:spcAft>
              <a:defRPr sz="3200"/>
            </a:lvl1pPr>
          </a:lstStyle>
          <a:p>
            <a:r>
              <a:rPr lang="en-US" smtClean="0"/>
              <a:t>Click to edit Master title style</a:t>
            </a:r>
            <a:endParaRPr lang="en-US" dirty="0"/>
          </a:p>
        </p:txBody>
      </p:sp>
      <p:sp>
        <p:nvSpPr>
          <p:cNvPr id="5" name="Content Placeholder 4"/>
          <p:cNvSpPr>
            <a:spLocks noGrp="1"/>
          </p:cNvSpPr>
          <p:nvPr>
            <p:ph sz="quarter" idx="11" hasCustomPrompt="1"/>
          </p:nvPr>
        </p:nvSpPr>
        <p:spPr>
          <a:xfrm>
            <a:off x="546671" y="5591175"/>
            <a:ext cx="11000232" cy="740664"/>
          </a:xfrm>
          <a:prstGeom prst="rect">
            <a:avLst/>
          </a:prstGeom>
          <a:blipFill>
            <a:blip r:embed="rId3" cstate="email"/>
            <a:stretch>
              <a:fillRect/>
            </a:stretch>
          </a:blipFill>
          <a:ln>
            <a:noFill/>
          </a:ln>
        </p:spPr>
        <p:txBody>
          <a:bodyPr tIns="182880"/>
          <a:lstStyle>
            <a:lvl1pPr marL="0" indent="0" algn="ctr">
              <a:buFontTx/>
              <a:buNone/>
              <a:defRPr sz="1800" b="1">
                <a:solidFill>
                  <a:schemeClr val="bg1"/>
                </a:solidFill>
                <a:latin typeface="+mn-lt"/>
              </a:defRPr>
            </a:lvl1pPr>
          </a:lstStyle>
          <a:p>
            <a:pPr lvl="0"/>
            <a:r>
              <a:rPr lang="en-US" dirty="0" smtClean="0"/>
              <a:t>Take Away</a:t>
            </a:r>
            <a:endParaRPr lang="en-US"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7" name="Title 1"/>
          <p:cNvSpPr>
            <a:spLocks noGrp="1"/>
          </p:cNvSpPr>
          <p:nvPr>
            <p:ph type="ctrTitle"/>
          </p:nvPr>
        </p:nvSpPr>
        <p:spPr>
          <a:xfrm>
            <a:off x="685800" y="457200"/>
            <a:ext cx="10789920" cy="457200"/>
          </a:xfrm>
          <a:prstGeom prst="rect">
            <a:avLst/>
          </a:prstGeom>
        </p:spPr>
        <p:txBody>
          <a:bodyPr lIns="0" tIns="0" rIns="0" bIns="0">
            <a:noAutofit/>
          </a:bodyPr>
          <a:lstStyle>
            <a:lvl1pPr marL="0" indent="0" algn="l">
              <a:lnSpc>
                <a:spcPct val="85000"/>
              </a:lnSpc>
              <a:spcAft>
                <a:spcPts val="300"/>
              </a:spcAft>
              <a:defRPr sz="3200"/>
            </a:lvl1pPr>
          </a:lstStyle>
          <a:p>
            <a:r>
              <a:rPr lang="en-US" smtClean="0"/>
              <a:t>Click to edit Master title style</a:t>
            </a:r>
            <a:endParaRPr lang="en-US" dirty="0"/>
          </a:p>
        </p:txBody>
      </p:sp>
      <p:sp>
        <p:nvSpPr>
          <p:cNvPr id="8" name="Subtitle 2"/>
          <p:cNvSpPr>
            <a:spLocks noGrp="1"/>
          </p:cNvSpPr>
          <p:nvPr>
            <p:ph type="subTitle" idx="1"/>
          </p:nvPr>
        </p:nvSpPr>
        <p:spPr>
          <a:xfrm>
            <a:off x="687611" y="914400"/>
            <a:ext cx="10789920" cy="274320"/>
          </a:xfrm>
          <a:prstGeom prst="rect">
            <a:avLst/>
          </a:prstGeom>
        </p:spPr>
        <p:txBody>
          <a:bodyPr lIns="0" tIns="0" rIns="0" bIns="0"/>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Content Placeholder 22"/>
          <p:cNvSpPr>
            <a:spLocks noGrp="1"/>
          </p:cNvSpPr>
          <p:nvPr>
            <p:ph sz="quarter" idx="10"/>
          </p:nvPr>
        </p:nvSpPr>
        <p:spPr>
          <a:xfrm>
            <a:off x="685800" y="1280160"/>
            <a:ext cx="8229600" cy="4572000"/>
          </a:xfrm>
          <a:prstGeom prst="rect">
            <a:avLst/>
          </a:prstGeom>
        </p:spPr>
        <p:txBody>
          <a:bodyPr lIns="0" tIns="0" rIns="0" bIns="0"/>
          <a:lstStyle>
            <a:lvl1pPr>
              <a:spcBef>
                <a:spcPts val="0"/>
              </a:spcBef>
              <a:spcAft>
                <a:spcPts val="600"/>
              </a:spcAft>
              <a:buClr>
                <a:schemeClr val="accent1"/>
              </a:buClr>
              <a:defRPr>
                <a:solidFill>
                  <a:schemeClr val="tx1"/>
                </a:solidFill>
              </a:defRPr>
            </a:lvl1pPr>
            <a:lvl2pPr>
              <a:spcBef>
                <a:spcPts val="0"/>
              </a:spcBef>
              <a:buClr>
                <a:schemeClr val="tx1">
                  <a:lumMod val="50000"/>
                  <a:lumOff val="50000"/>
                </a:schemeClr>
              </a:buClr>
              <a:defRPr>
                <a:solidFill>
                  <a:schemeClr val="tx1"/>
                </a:solidFill>
              </a:defRPr>
            </a:lvl2pPr>
            <a:lvl3pPr>
              <a:spcBef>
                <a:spcPts val="0"/>
              </a:spcBef>
              <a:buClr>
                <a:schemeClr val="tx1">
                  <a:lumMod val="50000"/>
                  <a:lumOff val="50000"/>
                </a:schemeClr>
              </a:buClr>
              <a:buSzPct val="100000"/>
              <a:defRPr>
                <a:solidFill>
                  <a:schemeClr val="tx1"/>
                </a:solidFill>
              </a:defRPr>
            </a:lvl3pPr>
            <a:lvl4pPr marL="973138" indent="-234950">
              <a:spcBef>
                <a:spcPts val="0"/>
              </a:spcBef>
              <a:buClr>
                <a:schemeClr val="tx1">
                  <a:lumMod val="50000"/>
                  <a:lumOff val="50000"/>
                </a:schemeClr>
              </a:buClr>
              <a:defRPr>
                <a:solidFill>
                  <a:schemeClr val="tx1"/>
                </a:solidFill>
              </a:defRPr>
            </a:lvl4pPr>
            <a:lvl5pPr marL="1150938" indent="-177800">
              <a:spcBef>
                <a:spcPts val="0"/>
              </a:spcBef>
              <a:buClr>
                <a:schemeClr val="tx1">
                  <a:lumMod val="50000"/>
                  <a:lumOff val="50000"/>
                </a:schemeClr>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email">
            <a:extLst>
              <a:ext uri="{28A0092B-C50C-407E-A947-70E740481C1C}">
                <a14:useLocalDpi xmlns="" xmlns:a14="http://schemas.microsoft.com/office/drawing/2010/main" val="0"/>
              </a:ext>
            </a:extLst>
          </a:blip>
          <a:stretch>
            <a:fillRect/>
          </a:stretch>
        </p:blipFill>
        <p:spPr>
          <a:xfrm>
            <a:off x="-9524" y="1657350"/>
            <a:ext cx="566928" cy="3817650"/>
          </a:xfrm>
          <a:prstGeom prst="rect">
            <a:avLst/>
          </a:prstGeom>
        </p:spPr>
      </p:pic>
      <p:sp>
        <p:nvSpPr>
          <p:cNvPr id="10" name="Content Placeholder 4"/>
          <p:cNvSpPr>
            <a:spLocks noGrp="1"/>
          </p:cNvSpPr>
          <p:nvPr>
            <p:ph sz="quarter" idx="11" hasCustomPrompt="1"/>
          </p:nvPr>
        </p:nvSpPr>
        <p:spPr>
          <a:xfrm>
            <a:off x="546671" y="5753100"/>
            <a:ext cx="11000232" cy="740664"/>
          </a:xfrm>
          <a:prstGeom prst="rect">
            <a:avLst/>
          </a:prstGeom>
          <a:blipFill>
            <a:blip r:embed="rId3" cstate="email"/>
            <a:stretch>
              <a:fillRect/>
            </a:stretch>
          </a:blipFill>
          <a:ln>
            <a:noFill/>
          </a:ln>
        </p:spPr>
        <p:txBody>
          <a:bodyPr tIns="182880"/>
          <a:lstStyle>
            <a:lvl1pPr marL="0" indent="0" algn="ctr">
              <a:buFontTx/>
              <a:buNone/>
              <a:defRPr sz="1800" b="1">
                <a:solidFill>
                  <a:schemeClr val="bg1"/>
                </a:solidFill>
                <a:latin typeface="+mn-lt"/>
              </a:defRPr>
            </a:lvl1pPr>
          </a:lstStyle>
          <a:p>
            <a:pPr lvl="0"/>
            <a:r>
              <a:rPr lang="en-US" dirty="0" smtClean="0"/>
              <a:t>Take Away</a:t>
            </a:r>
            <a:endParaRPr lang="en-US" dirty="0"/>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ctrTitle"/>
          </p:nvPr>
        </p:nvSpPr>
        <p:spPr>
          <a:xfrm>
            <a:off x="685800" y="457200"/>
            <a:ext cx="10789920" cy="457200"/>
          </a:xfrm>
          <a:prstGeom prst="rect">
            <a:avLst/>
          </a:prstGeom>
        </p:spPr>
        <p:txBody>
          <a:bodyPr lIns="0" tIns="0" rIns="0" bIns="0">
            <a:noAutofit/>
          </a:bodyPr>
          <a:lstStyle>
            <a:lvl1pPr marL="0" indent="0" algn="l">
              <a:lnSpc>
                <a:spcPct val="85000"/>
              </a:lnSpc>
              <a:spcAft>
                <a:spcPts val="300"/>
              </a:spcAft>
              <a:defRPr sz="3200"/>
            </a:lvl1pPr>
          </a:lstStyle>
          <a:p>
            <a:r>
              <a:rPr lang="en-US" smtClean="0"/>
              <a:t>Click to edit Master title style</a:t>
            </a:r>
            <a:endParaRPr lang="en-US" dirty="0"/>
          </a:p>
        </p:txBody>
      </p:sp>
      <p:pic>
        <p:nvPicPr>
          <p:cNvPr id="5" name="Picture 4"/>
          <p:cNvPicPr>
            <a:picLocks noChangeAspect="1"/>
          </p:cNvPicPr>
          <p:nvPr userDrawn="1"/>
        </p:nvPicPr>
        <p:blipFill>
          <a:blip r:embed="rId2" cstate="email">
            <a:extLst>
              <a:ext uri="{28A0092B-C50C-407E-A947-70E740481C1C}">
                <a14:useLocalDpi xmlns="" xmlns:a14="http://schemas.microsoft.com/office/drawing/2010/main" val="0"/>
              </a:ext>
            </a:extLst>
          </a:blip>
          <a:stretch>
            <a:fillRect/>
          </a:stretch>
        </p:blipFill>
        <p:spPr>
          <a:xfrm>
            <a:off x="-9524" y="1657350"/>
            <a:ext cx="566928" cy="3817650"/>
          </a:xfrm>
          <a:prstGeom prst="rect">
            <a:avLst/>
          </a:prstGeom>
        </p:spPr>
      </p:pic>
      <p:sp>
        <p:nvSpPr>
          <p:cNvPr id="6" name="Content Placeholder 4"/>
          <p:cNvSpPr>
            <a:spLocks noGrp="1"/>
          </p:cNvSpPr>
          <p:nvPr>
            <p:ph sz="quarter" idx="11" hasCustomPrompt="1"/>
          </p:nvPr>
        </p:nvSpPr>
        <p:spPr>
          <a:xfrm>
            <a:off x="546671" y="5753100"/>
            <a:ext cx="11000232" cy="740664"/>
          </a:xfrm>
          <a:prstGeom prst="rect">
            <a:avLst/>
          </a:prstGeom>
          <a:blipFill>
            <a:blip r:embed="rId3" cstate="email"/>
            <a:stretch>
              <a:fillRect/>
            </a:stretch>
          </a:blipFill>
          <a:ln>
            <a:noFill/>
          </a:ln>
        </p:spPr>
        <p:txBody>
          <a:bodyPr tIns="182880"/>
          <a:lstStyle>
            <a:lvl1pPr marL="0" indent="0" algn="ctr">
              <a:buFontTx/>
              <a:buNone/>
              <a:defRPr sz="1800" b="1">
                <a:solidFill>
                  <a:schemeClr val="bg1"/>
                </a:solidFill>
                <a:latin typeface="+mn-lt"/>
              </a:defRPr>
            </a:lvl1pPr>
          </a:lstStyle>
          <a:p>
            <a:pPr lvl="0"/>
            <a:r>
              <a:rPr lang="en-US" dirty="0" smtClean="0"/>
              <a:t>Take Away</a:t>
            </a:r>
            <a:endParaRPr lang="en-US" dirty="0"/>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Picture">
    <p:spTree>
      <p:nvGrpSpPr>
        <p:cNvPr id="1" name=""/>
        <p:cNvGrpSpPr/>
        <p:nvPr/>
      </p:nvGrpSpPr>
      <p:grpSpPr>
        <a:xfrm>
          <a:off x="0" y="0"/>
          <a:ext cx="0" cy="0"/>
          <a:chOff x="0" y="0"/>
          <a:chExt cx="0" cy="0"/>
        </a:xfrm>
      </p:grpSpPr>
      <p:sp>
        <p:nvSpPr>
          <p:cNvPr id="7" name="Content Placeholder 22"/>
          <p:cNvSpPr>
            <a:spLocks noGrp="1"/>
          </p:cNvSpPr>
          <p:nvPr>
            <p:ph sz="quarter" idx="10"/>
          </p:nvPr>
        </p:nvSpPr>
        <p:spPr>
          <a:xfrm>
            <a:off x="685799" y="1280160"/>
            <a:ext cx="7315200" cy="4572000"/>
          </a:xfrm>
          <a:prstGeom prst="rect">
            <a:avLst/>
          </a:prstGeom>
        </p:spPr>
        <p:txBody>
          <a:bodyPr lIns="0" tIns="0" rIns="0" bIns="0"/>
          <a:lstStyle>
            <a:lvl1pPr>
              <a:spcBef>
                <a:spcPts val="0"/>
              </a:spcBef>
              <a:spcAft>
                <a:spcPts val="600"/>
              </a:spcAft>
              <a:buClr>
                <a:schemeClr val="accent1"/>
              </a:buClr>
              <a:defRPr>
                <a:solidFill>
                  <a:schemeClr val="tx1"/>
                </a:solidFill>
              </a:defRPr>
            </a:lvl1pPr>
            <a:lvl2pPr>
              <a:spcBef>
                <a:spcPts val="0"/>
              </a:spcBef>
              <a:buClr>
                <a:schemeClr val="tx1">
                  <a:lumMod val="50000"/>
                  <a:lumOff val="50000"/>
                </a:schemeClr>
              </a:buClr>
              <a:defRPr>
                <a:solidFill>
                  <a:schemeClr val="tx1"/>
                </a:solidFill>
              </a:defRPr>
            </a:lvl2pPr>
            <a:lvl3pPr>
              <a:spcBef>
                <a:spcPts val="0"/>
              </a:spcBef>
              <a:buClr>
                <a:schemeClr val="tx1">
                  <a:lumMod val="50000"/>
                  <a:lumOff val="50000"/>
                </a:schemeClr>
              </a:buClr>
              <a:buSzPct val="100000"/>
              <a:defRPr>
                <a:solidFill>
                  <a:schemeClr val="tx1"/>
                </a:solidFill>
              </a:defRPr>
            </a:lvl3pPr>
            <a:lvl4pPr marL="973138" indent="-234950">
              <a:spcBef>
                <a:spcPts val="0"/>
              </a:spcBef>
              <a:buClr>
                <a:schemeClr val="tx1">
                  <a:lumMod val="50000"/>
                  <a:lumOff val="50000"/>
                </a:schemeClr>
              </a:buClr>
              <a:defRPr>
                <a:solidFill>
                  <a:schemeClr val="tx1"/>
                </a:solidFill>
              </a:defRPr>
            </a:lvl4pPr>
            <a:lvl5pPr marL="1150938" indent="-177800">
              <a:spcBef>
                <a:spcPts val="0"/>
              </a:spcBef>
              <a:buClr>
                <a:schemeClr val="tx1">
                  <a:lumMod val="50000"/>
                  <a:lumOff val="50000"/>
                </a:schemeClr>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p:nvPr>
        </p:nvSpPr>
        <p:spPr>
          <a:xfrm>
            <a:off x="685800" y="457200"/>
            <a:ext cx="10789920" cy="457200"/>
          </a:xfrm>
          <a:prstGeom prst="rect">
            <a:avLst/>
          </a:prstGeom>
        </p:spPr>
        <p:txBody>
          <a:bodyPr lIns="0" tIns="0" rIns="0" bIns="0">
            <a:noAutofit/>
          </a:bodyPr>
          <a:lstStyle>
            <a:lvl1pPr marL="0" indent="0" algn="l">
              <a:lnSpc>
                <a:spcPct val="85000"/>
              </a:lnSpc>
              <a:spcAft>
                <a:spcPts val="300"/>
              </a:spcAft>
              <a:defRPr sz="3200"/>
            </a:lvl1pPr>
          </a:lstStyle>
          <a:p>
            <a:r>
              <a:rPr lang="en-US" smtClean="0"/>
              <a:t>Click to edit Master title style</a:t>
            </a:r>
            <a:endParaRPr lang="en-US" dirty="0"/>
          </a:p>
        </p:txBody>
      </p:sp>
      <p:sp>
        <p:nvSpPr>
          <p:cNvPr id="5" name="Picture Placeholder 4"/>
          <p:cNvSpPr>
            <a:spLocks noGrp="1"/>
          </p:cNvSpPr>
          <p:nvPr>
            <p:ph type="pic" sz="quarter" idx="11"/>
          </p:nvPr>
        </p:nvSpPr>
        <p:spPr>
          <a:xfrm>
            <a:off x="8265366" y="1285875"/>
            <a:ext cx="3200400" cy="4572000"/>
          </a:xfrm>
          <a:prstGeom prst="rect">
            <a:avLst/>
          </a:prstGeom>
        </p:spPr>
        <p:txBody>
          <a:bodyPr/>
          <a:lstStyle/>
          <a:p>
            <a:r>
              <a:rPr lang="en-US" smtClean="0"/>
              <a:t>Click icon to add picture</a:t>
            </a:r>
            <a:endParaRPr lang="en-US"/>
          </a:p>
        </p:txBody>
      </p:sp>
      <p:pic>
        <p:nvPicPr>
          <p:cNvPr id="9" name="Picture 8"/>
          <p:cNvPicPr>
            <a:picLocks noChangeAspect="1"/>
          </p:cNvPicPr>
          <p:nvPr userDrawn="1"/>
        </p:nvPicPr>
        <p:blipFill>
          <a:blip r:embed="rId2" cstate="email">
            <a:extLst>
              <a:ext uri="{28A0092B-C50C-407E-A947-70E740481C1C}">
                <a14:useLocalDpi xmlns="" xmlns:a14="http://schemas.microsoft.com/office/drawing/2010/main" val="0"/>
              </a:ext>
            </a:extLst>
          </a:blip>
          <a:stretch>
            <a:fillRect/>
          </a:stretch>
        </p:blipFill>
        <p:spPr>
          <a:xfrm>
            <a:off x="-9524" y="1657350"/>
            <a:ext cx="566928" cy="3817650"/>
          </a:xfrm>
          <a:prstGeom prst="rect">
            <a:avLst/>
          </a:prstGeom>
        </p:spPr>
      </p:pic>
      <p:sp>
        <p:nvSpPr>
          <p:cNvPr id="8" name="Content Placeholder 4"/>
          <p:cNvSpPr>
            <a:spLocks noGrp="1"/>
          </p:cNvSpPr>
          <p:nvPr>
            <p:ph sz="quarter" idx="12" hasCustomPrompt="1"/>
          </p:nvPr>
        </p:nvSpPr>
        <p:spPr>
          <a:xfrm>
            <a:off x="546671" y="5753100"/>
            <a:ext cx="11000232" cy="740664"/>
          </a:xfrm>
          <a:prstGeom prst="rect">
            <a:avLst/>
          </a:prstGeom>
          <a:blipFill>
            <a:blip r:embed="rId3" cstate="email"/>
            <a:stretch>
              <a:fillRect/>
            </a:stretch>
          </a:blipFill>
          <a:ln>
            <a:noFill/>
          </a:ln>
        </p:spPr>
        <p:txBody>
          <a:bodyPr tIns="182880"/>
          <a:lstStyle>
            <a:lvl1pPr marL="0" indent="0" algn="ctr">
              <a:buFontTx/>
              <a:buNone/>
              <a:defRPr sz="1800" b="1">
                <a:solidFill>
                  <a:schemeClr val="bg1"/>
                </a:solidFill>
                <a:latin typeface="+mn-lt"/>
              </a:defRPr>
            </a:lvl1pPr>
          </a:lstStyle>
          <a:p>
            <a:pPr lvl="0"/>
            <a:r>
              <a:rPr lang="en-US" dirty="0" smtClean="0"/>
              <a:t>Take Away</a:t>
            </a:r>
            <a:endParaRPr lang="en-US" dirty="0"/>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Content, Picture">
    <p:spTree>
      <p:nvGrpSpPr>
        <p:cNvPr id="1" name=""/>
        <p:cNvGrpSpPr/>
        <p:nvPr/>
      </p:nvGrpSpPr>
      <p:grpSpPr>
        <a:xfrm>
          <a:off x="0" y="0"/>
          <a:ext cx="0" cy="0"/>
          <a:chOff x="0" y="0"/>
          <a:chExt cx="0" cy="0"/>
        </a:xfrm>
      </p:grpSpPr>
      <p:sp>
        <p:nvSpPr>
          <p:cNvPr id="7" name="Title 1"/>
          <p:cNvSpPr>
            <a:spLocks noGrp="1"/>
          </p:cNvSpPr>
          <p:nvPr>
            <p:ph type="ctrTitle"/>
          </p:nvPr>
        </p:nvSpPr>
        <p:spPr>
          <a:xfrm>
            <a:off x="685800" y="457200"/>
            <a:ext cx="10789920" cy="457200"/>
          </a:xfrm>
          <a:prstGeom prst="rect">
            <a:avLst/>
          </a:prstGeom>
        </p:spPr>
        <p:txBody>
          <a:bodyPr lIns="0" tIns="0" rIns="0" bIns="0">
            <a:noAutofit/>
          </a:bodyPr>
          <a:lstStyle>
            <a:lvl1pPr marL="0" indent="0" algn="l">
              <a:lnSpc>
                <a:spcPct val="85000"/>
              </a:lnSpc>
              <a:spcAft>
                <a:spcPts val="300"/>
              </a:spcAft>
              <a:defRPr sz="3200"/>
            </a:lvl1pPr>
          </a:lstStyle>
          <a:p>
            <a:r>
              <a:rPr lang="en-US" smtClean="0"/>
              <a:t>Click to edit Master title style</a:t>
            </a:r>
            <a:endParaRPr lang="en-US" dirty="0"/>
          </a:p>
        </p:txBody>
      </p:sp>
      <p:sp>
        <p:nvSpPr>
          <p:cNvPr id="8" name="Subtitle 2"/>
          <p:cNvSpPr>
            <a:spLocks noGrp="1"/>
          </p:cNvSpPr>
          <p:nvPr>
            <p:ph type="subTitle" idx="1"/>
          </p:nvPr>
        </p:nvSpPr>
        <p:spPr>
          <a:xfrm>
            <a:off x="687611" y="914400"/>
            <a:ext cx="10789920" cy="274320"/>
          </a:xfrm>
          <a:prstGeom prst="rect">
            <a:avLst/>
          </a:prstGeom>
        </p:spPr>
        <p:txBody>
          <a:bodyPr lIns="0" tIns="0" rIns="0" bIns="0"/>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Content Placeholder 22"/>
          <p:cNvSpPr>
            <a:spLocks noGrp="1"/>
          </p:cNvSpPr>
          <p:nvPr>
            <p:ph sz="quarter" idx="10"/>
          </p:nvPr>
        </p:nvSpPr>
        <p:spPr>
          <a:xfrm>
            <a:off x="685800" y="1280160"/>
            <a:ext cx="7315200" cy="4572000"/>
          </a:xfrm>
          <a:prstGeom prst="rect">
            <a:avLst/>
          </a:prstGeom>
        </p:spPr>
        <p:txBody>
          <a:bodyPr lIns="0" tIns="0" rIns="0" bIns="0"/>
          <a:lstStyle>
            <a:lvl1pPr>
              <a:spcBef>
                <a:spcPts val="0"/>
              </a:spcBef>
              <a:spcAft>
                <a:spcPts val="600"/>
              </a:spcAft>
              <a:buClr>
                <a:schemeClr val="accent1"/>
              </a:buClr>
              <a:defRPr>
                <a:solidFill>
                  <a:schemeClr val="tx1"/>
                </a:solidFill>
              </a:defRPr>
            </a:lvl1pPr>
            <a:lvl2pPr>
              <a:spcBef>
                <a:spcPts val="0"/>
              </a:spcBef>
              <a:buClr>
                <a:schemeClr val="tx1">
                  <a:lumMod val="50000"/>
                  <a:lumOff val="50000"/>
                </a:schemeClr>
              </a:buClr>
              <a:defRPr>
                <a:solidFill>
                  <a:schemeClr val="tx1"/>
                </a:solidFill>
              </a:defRPr>
            </a:lvl2pPr>
            <a:lvl3pPr>
              <a:spcBef>
                <a:spcPts val="0"/>
              </a:spcBef>
              <a:buClr>
                <a:schemeClr val="tx1">
                  <a:lumMod val="50000"/>
                  <a:lumOff val="50000"/>
                </a:schemeClr>
              </a:buClr>
              <a:buSzPct val="100000"/>
              <a:defRPr>
                <a:solidFill>
                  <a:schemeClr val="tx1"/>
                </a:solidFill>
              </a:defRPr>
            </a:lvl3pPr>
            <a:lvl4pPr marL="973138" indent="-234950">
              <a:spcBef>
                <a:spcPts val="0"/>
              </a:spcBef>
              <a:buClr>
                <a:schemeClr val="tx1">
                  <a:lumMod val="50000"/>
                  <a:lumOff val="50000"/>
                </a:schemeClr>
              </a:buClr>
              <a:defRPr>
                <a:solidFill>
                  <a:schemeClr val="tx1"/>
                </a:solidFill>
              </a:defRPr>
            </a:lvl4pPr>
            <a:lvl5pPr marL="1150938" indent="-177800">
              <a:spcBef>
                <a:spcPts val="0"/>
              </a:spcBef>
              <a:buClr>
                <a:schemeClr val="tx1">
                  <a:lumMod val="50000"/>
                  <a:lumOff val="50000"/>
                </a:schemeClr>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Picture Placeholder 4"/>
          <p:cNvSpPr>
            <a:spLocks noGrp="1"/>
          </p:cNvSpPr>
          <p:nvPr>
            <p:ph type="pic" sz="quarter" idx="11"/>
          </p:nvPr>
        </p:nvSpPr>
        <p:spPr>
          <a:xfrm>
            <a:off x="8265365" y="1285875"/>
            <a:ext cx="3200400" cy="4572000"/>
          </a:xfrm>
          <a:prstGeom prst="rect">
            <a:avLst/>
          </a:prstGeom>
        </p:spPr>
        <p:txBody>
          <a:bodyPr/>
          <a:lstStyle/>
          <a:p>
            <a:r>
              <a:rPr lang="en-US" smtClean="0"/>
              <a:t>Click icon to add picture</a:t>
            </a:r>
            <a:endParaRPr lang="en-US"/>
          </a:p>
        </p:txBody>
      </p:sp>
      <p:pic>
        <p:nvPicPr>
          <p:cNvPr id="10" name="Picture 9"/>
          <p:cNvPicPr>
            <a:picLocks noChangeAspect="1"/>
          </p:cNvPicPr>
          <p:nvPr userDrawn="1"/>
        </p:nvPicPr>
        <p:blipFill>
          <a:blip r:embed="rId2" cstate="email">
            <a:extLst>
              <a:ext uri="{28A0092B-C50C-407E-A947-70E740481C1C}">
                <a14:useLocalDpi xmlns="" xmlns:a14="http://schemas.microsoft.com/office/drawing/2010/main" val="0"/>
              </a:ext>
            </a:extLst>
          </a:blip>
          <a:stretch>
            <a:fillRect/>
          </a:stretch>
        </p:blipFill>
        <p:spPr>
          <a:xfrm>
            <a:off x="-9524" y="1657350"/>
            <a:ext cx="566928" cy="3817650"/>
          </a:xfrm>
          <a:prstGeom prst="rect">
            <a:avLst/>
          </a:prstGeom>
        </p:spPr>
      </p:pic>
      <p:sp>
        <p:nvSpPr>
          <p:cNvPr id="11" name="Content Placeholder 4"/>
          <p:cNvSpPr>
            <a:spLocks noGrp="1"/>
          </p:cNvSpPr>
          <p:nvPr>
            <p:ph sz="quarter" idx="12" hasCustomPrompt="1"/>
          </p:nvPr>
        </p:nvSpPr>
        <p:spPr>
          <a:xfrm>
            <a:off x="546671" y="5753100"/>
            <a:ext cx="11000232" cy="740664"/>
          </a:xfrm>
          <a:prstGeom prst="rect">
            <a:avLst/>
          </a:prstGeom>
          <a:blipFill>
            <a:blip r:embed="rId3" cstate="email"/>
            <a:stretch>
              <a:fillRect/>
            </a:stretch>
          </a:blipFill>
          <a:ln>
            <a:noFill/>
          </a:ln>
        </p:spPr>
        <p:txBody>
          <a:bodyPr tIns="182880"/>
          <a:lstStyle>
            <a:lvl1pPr marL="0" indent="0" algn="ctr">
              <a:buFontTx/>
              <a:buNone/>
              <a:defRPr sz="1800" b="1">
                <a:solidFill>
                  <a:schemeClr val="bg1"/>
                </a:solidFill>
                <a:latin typeface="+mn-lt"/>
              </a:defRPr>
            </a:lvl1pPr>
          </a:lstStyle>
          <a:p>
            <a:pPr lvl="0"/>
            <a:r>
              <a:rPr lang="en-US" dirty="0" smtClean="0"/>
              <a:t>Take Away</a:t>
            </a:r>
            <a:endParaRPr lang="en-US" dirty="0"/>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2  Content">
    <p:spTree>
      <p:nvGrpSpPr>
        <p:cNvPr id="1" name=""/>
        <p:cNvGrpSpPr/>
        <p:nvPr/>
      </p:nvGrpSpPr>
      <p:grpSpPr>
        <a:xfrm>
          <a:off x="0" y="0"/>
          <a:ext cx="0" cy="0"/>
          <a:chOff x="0" y="0"/>
          <a:chExt cx="0" cy="0"/>
        </a:xfrm>
      </p:grpSpPr>
      <p:sp>
        <p:nvSpPr>
          <p:cNvPr id="23" name="Content Placeholder 22"/>
          <p:cNvSpPr>
            <a:spLocks noGrp="1"/>
          </p:cNvSpPr>
          <p:nvPr>
            <p:ph sz="quarter" idx="10"/>
          </p:nvPr>
        </p:nvSpPr>
        <p:spPr>
          <a:xfrm>
            <a:off x="685800" y="1280160"/>
            <a:ext cx="5257800" cy="4572000"/>
          </a:xfrm>
          <a:prstGeom prst="rect">
            <a:avLst/>
          </a:prstGeom>
        </p:spPr>
        <p:txBody>
          <a:bodyPr lIns="0" tIns="0" rIns="0" bIns="0"/>
          <a:lstStyle>
            <a:lvl1pPr>
              <a:spcBef>
                <a:spcPts val="0"/>
              </a:spcBef>
              <a:spcAft>
                <a:spcPts val="600"/>
              </a:spcAft>
              <a:buClr>
                <a:schemeClr val="accent1"/>
              </a:buClr>
              <a:defRPr lang="en-US" sz="2800" smtClean="0">
                <a:solidFill>
                  <a:schemeClr val="tx1"/>
                </a:solidFill>
                <a:latin typeface="+mn-lt"/>
                <a:ea typeface="+mn-ea"/>
                <a:cs typeface="+mn-cs"/>
              </a:defRPr>
            </a:lvl1pPr>
            <a:lvl2pPr>
              <a:spcBef>
                <a:spcPts val="0"/>
              </a:spcBef>
              <a:spcAft>
                <a:spcPts val="600"/>
              </a:spcAft>
              <a:buClr>
                <a:schemeClr val="tx1">
                  <a:lumMod val="50000"/>
                  <a:lumOff val="50000"/>
                </a:schemeClr>
              </a:buClr>
              <a:defRPr>
                <a:solidFill>
                  <a:schemeClr val="tx1"/>
                </a:solidFill>
              </a:defRPr>
            </a:lvl2pPr>
            <a:lvl3pPr>
              <a:spcBef>
                <a:spcPts val="0"/>
              </a:spcBef>
              <a:spcAft>
                <a:spcPts val="600"/>
              </a:spcAft>
              <a:buClr>
                <a:schemeClr val="tx1">
                  <a:lumMod val="50000"/>
                  <a:lumOff val="50000"/>
                </a:schemeClr>
              </a:buClr>
              <a:buSzPct val="100000"/>
              <a:defRPr>
                <a:solidFill>
                  <a:schemeClr val="tx1"/>
                </a:solidFill>
              </a:defRPr>
            </a:lvl3pPr>
            <a:lvl4pPr marL="973138" indent="-234950">
              <a:spcBef>
                <a:spcPts val="0"/>
              </a:spcBef>
              <a:spcAft>
                <a:spcPts val="600"/>
              </a:spcAft>
              <a:buClr>
                <a:schemeClr val="tx1">
                  <a:lumMod val="50000"/>
                  <a:lumOff val="50000"/>
                </a:schemeClr>
              </a:buClr>
              <a:defRPr>
                <a:solidFill>
                  <a:schemeClr val="tx1"/>
                </a:solidFill>
              </a:defRPr>
            </a:lvl4pPr>
            <a:lvl5pPr marL="1150938" indent="-177800">
              <a:spcBef>
                <a:spcPts val="0"/>
              </a:spcBef>
              <a:spcAft>
                <a:spcPts val="600"/>
              </a:spcAft>
              <a:buClr>
                <a:schemeClr val="tx1">
                  <a:lumMod val="50000"/>
                  <a:lumOff val="50000"/>
                </a:schemeClr>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22"/>
          <p:cNvSpPr>
            <a:spLocks noGrp="1"/>
          </p:cNvSpPr>
          <p:nvPr>
            <p:ph sz="quarter" idx="11"/>
          </p:nvPr>
        </p:nvSpPr>
        <p:spPr>
          <a:xfrm>
            <a:off x="6217920" y="1280160"/>
            <a:ext cx="5257800" cy="4572000"/>
          </a:xfrm>
          <a:prstGeom prst="rect">
            <a:avLst/>
          </a:prstGeom>
        </p:spPr>
        <p:txBody>
          <a:bodyPr lIns="0" tIns="0" rIns="0" bIns="0"/>
          <a:lstStyle>
            <a:lvl1pPr>
              <a:spcBef>
                <a:spcPts val="0"/>
              </a:spcBef>
              <a:spcAft>
                <a:spcPts val="600"/>
              </a:spcAft>
              <a:buClr>
                <a:schemeClr val="accent1"/>
              </a:buClr>
              <a:defRPr lang="en-US" sz="2800" smtClean="0">
                <a:solidFill>
                  <a:schemeClr val="tx1"/>
                </a:solidFill>
                <a:latin typeface="+mn-lt"/>
                <a:ea typeface="+mn-ea"/>
                <a:cs typeface="+mn-cs"/>
              </a:defRPr>
            </a:lvl1pPr>
            <a:lvl2pPr>
              <a:spcBef>
                <a:spcPts val="0"/>
              </a:spcBef>
              <a:spcAft>
                <a:spcPts val="600"/>
              </a:spcAft>
              <a:buClr>
                <a:schemeClr val="tx1">
                  <a:lumMod val="50000"/>
                  <a:lumOff val="50000"/>
                </a:schemeClr>
              </a:buClr>
              <a:defRPr>
                <a:solidFill>
                  <a:schemeClr val="tx1"/>
                </a:solidFill>
              </a:defRPr>
            </a:lvl2pPr>
            <a:lvl3pPr>
              <a:spcBef>
                <a:spcPts val="0"/>
              </a:spcBef>
              <a:spcAft>
                <a:spcPts val="600"/>
              </a:spcAft>
              <a:buClr>
                <a:schemeClr val="tx1">
                  <a:lumMod val="50000"/>
                  <a:lumOff val="50000"/>
                </a:schemeClr>
              </a:buClr>
              <a:buSzPct val="100000"/>
              <a:defRPr>
                <a:solidFill>
                  <a:schemeClr val="tx1"/>
                </a:solidFill>
              </a:defRPr>
            </a:lvl3pPr>
            <a:lvl4pPr marL="973138" indent="-234950">
              <a:spcBef>
                <a:spcPts val="0"/>
              </a:spcBef>
              <a:spcAft>
                <a:spcPts val="600"/>
              </a:spcAft>
              <a:buClr>
                <a:schemeClr val="tx1">
                  <a:lumMod val="50000"/>
                  <a:lumOff val="50000"/>
                </a:schemeClr>
              </a:buClr>
              <a:defRPr>
                <a:solidFill>
                  <a:schemeClr val="tx1"/>
                </a:solidFill>
              </a:defRPr>
            </a:lvl4pPr>
            <a:lvl5pPr marL="1150938" indent="-177800">
              <a:spcBef>
                <a:spcPts val="0"/>
              </a:spcBef>
              <a:spcAft>
                <a:spcPts val="600"/>
              </a:spcAft>
              <a:buClr>
                <a:schemeClr val="tx1">
                  <a:lumMod val="50000"/>
                  <a:lumOff val="50000"/>
                </a:schemeClr>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ctrTitle"/>
          </p:nvPr>
        </p:nvSpPr>
        <p:spPr>
          <a:xfrm>
            <a:off x="685800" y="457200"/>
            <a:ext cx="10789920" cy="457200"/>
          </a:xfrm>
          <a:prstGeom prst="rect">
            <a:avLst/>
          </a:prstGeom>
        </p:spPr>
        <p:txBody>
          <a:bodyPr lIns="0" tIns="0" rIns="0" bIns="0">
            <a:noAutofit/>
          </a:bodyPr>
          <a:lstStyle>
            <a:lvl1pPr marL="0" indent="0" algn="l">
              <a:lnSpc>
                <a:spcPct val="85000"/>
              </a:lnSpc>
              <a:spcAft>
                <a:spcPts val="300"/>
              </a:spcAft>
              <a:defRPr sz="3200"/>
            </a:lvl1pPr>
          </a:lstStyle>
          <a:p>
            <a:r>
              <a:rPr lang="en-US" smtClean="0"/>
              <a:t>Click to edit Master title style</a:t>
            </a:r>
            <a:endParaRPr lang="en-US" dirty="0"/>
          </a:p>
        </p:txBody>
      </p:sp>
      <p:pic>
        <p:nvPicPr>
          <p:cNvPr id="8" name="Picture 7"/>
          <p:cNvPicPr>
            <a:picLocks noChangeAspect="1"/>
          </p:cNvPicPr>
          <p:nvPr userDrawn="1"/>
        </p:nvPicPr>
        <p:blipFill>
          <a:blip r:embed="rId2" cstate="email">
            <a:extLst>
              <a:ext uri="{28A0092B-C50C-407E-A947-70E740481C1C}">
                <a14:useLocalDpi xmlns="" xmlns:a14="http://schemas.microsoft.com/office/drawing/2010/main" val="0"/>
              </a:ext>
            </a:extLst>
          </a:blip>
          <a:stretch>
            <a:fillRect/>
          </a:stretch>
        </p:blipFill>
        <p:spPr>
          <a:xfrm>
            <a:off x="-9524" y="1657350"/>
            <a:ext cx="566928" cy="3817650"/>
          </a:xfrm>
          <a:prstGeom prst="rect">
            <a:avLst/>
          </a:prstGeom>
        </p:spPr>
      </p:pic>
      <p:sp>
        <p:nvSpPr>
          <p:cNvPr id="6" name="Content Placeholder 4"/>
          <p:cNvSpPr>
            <a:spLocks noGrp="1"/>
          </p:cNvSpPr>
          <p:nvPr>
            <p:ph sz="quarter" idx="12" hasCustomPrompt="1"/>
          </p:nvPr>
        </p:nvSpPr>
        <p:spPr>
          <a:xfrm>
            <a:off x="546671" y="5753100"/>
            <a:ext cx="11000232" cy="740664"/>
          </a:xfrm>
          <a:prstGeom prst="rect">
            <a:avLst/>
          </a:prstGeom>
          <a:blipFill>
            <a:blip r:embed="rId3" cstate="email"/>
            <a:stretch>
              <a:fillRect/>
            </a:stretch>
          </a:blipFill>
          <a:ln>
            <a:noFill/>
          </a:ln>
        </p:spPr>
        <p:txBody>
          <a:bodyPr tIns="182880"/>
          <a:lstStyle>
            <a:lvl1pPr marL="0" indent="0" algn="ctr">
              <a:buFontTx/>
              <a:buNone/>
              <a:defRPr sz="1800" b="1">
                <a:solidFill>
                  <a:schemeClr val="bg1"/>
                </a:solidFill>
                <a:latin typeface="+mn-lt"/>
              </a:defRPr>
            </a:lvl1pPr>
          </a:lstStyle>
          <a:p>
            <a:pPr lvl="0"/>
            <a:r>
              <a:rPr lang="en-US" dirty="0" smtClean="0"/>
              <a:t>Take Away</a:t>
            </a:r>
            <a:endParaRPr lang="en-US" dirty="0"/>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sp>
        <p:nvSpPr>
          <p:cNvPr id="8" name="Title 1"/>
          <p:cNvSpPr>
            <a:spLocks noGrp="1"/>
          </p:cNvSpPr>
          <p:nvPr>
            <p:ph type="ctrTitle"/>
          </p:nvPr>
        </p:nvSpPr>
        <p:spPr>
          <a:xfrm>
            <a:off x="685800" y="457200"/>
            <a:ext cx="10789920" cy="457200"/>
          </a:xfrm>
          <a:prstGeom prst="rect">
            <a:avLst/>
          </a:prstGeom>
        </p:spPr>
        <p:txBody>
          <a:bodyPr lIns="0" tIns="0" rIns="0" bIns="0">
            <a:noAutofit/>
          </a:bodyPr>
          <a:lstStyle>
            <a:lvl1pPr marL="0" indent="0" algn="l">
              <a:lnSpc>
                <a:spcPct val="85000"/>
              </a:lnSpc>
              <a:spcAft>
                <a:spcPts val="300"/>
              </a:spcAft>
              <a:defRPr sz="3200"/>
            </a:lvl1pPr>
          </a:lstStyle>
          <a:p>
            <a:r>
              <a:rPr lang="en-US" smtClean="0"/>
              <a:t>Click to edit Master title style</a:t>
            </a:r>
            <a:endParaRPr lang="en-US" dirty="0"/>
          </a:p>
        </p:txBody>
      </p:sp>
      <p:sp>
        <p:nvSpPr>
          <p:cNvPr id="9" name="Subtitle 2"/>
          <p:cNvSpPr>
            <a:spLocks noGrp="1"/>
          </p:cNvSpPr>
          <p:nvPr>
            <p:ph type="subTitle" idx="1"/>
          </p:nvPr>
        </p:nvSpPr>
        <p:spPr>
          <a:xfrm>
            <a:off x="687611" y="914400"/>
            <a:ext cx="10789920" cy="274320"/>
          </a:xfrm>
          <a:prstGeom prst="rect">
            <a:avLst/>
          </a:prstGeom>
        </p:spPr>
        <p:txBody>
          <a:bodyPr lIns="0" tIns="0" rIns="0" bIns="0"/>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Content Placeholder 22"/>
          <p:cNvSpPr>
            <a:spLocks noGrp="1"/>
          </p:cNvSpPr>
          <p:nvPr>
            <p:ph sz="quarter" idx="10"/>
          </p:nvPr>
        </p:nvSpPr>
        <p:spPr>
          <a:xfrm>
            <a:off x="685800" y="1280160"/>
            <a:ext cx="5257800" cy="4572000"/>
          </a:xfrm>
          <a:prstGeom prst="rect">
            <a:avLst/>
          </a:prstGeom>
        </p:spPr>
        <p:txBody>
          <a:bodyPr lIns="0" tIns="0" rIns="0" bIns="0"/>
          <a:lstStyle>
            <a:lvl1pPr>
              <a:spcBef>
                <a:spcPts val="0"/>
              </a:spcBef>
              <a:spcAft>
                <a:spcPts val="600"/>
              </a:spcAft>
              <a:buClr>
                <a:schemeClr val="accent1"/>
              </a:buClr>
              <a:defRPr lang="en-US" sz="2800" smtClean="0">
                <a:solidFill>
                  <a:schemeClr val="tx1"/>
                </a:solidFill>
                <a:latin typeface="+mn-lt"/>
                <a:ea typeface="+mn-ea"/>
                <a:cs typeface="+mn-cs"/>
              </a:defRPr>
            </a:lvl1pPr>
            <a:lvl2pPr>
              <a:spcBef>
                <a:spcPts val="0"/>
              </a:spcBef>
              <a:spcAft>
                <a:spcPts val="600"/>
              </a:spcAft>
              <a:buClr>
                <a:schemeClr val="tx1">
                  <a:lumMod val="50000"/>
                  <a:lumOff val="50000"/>
                </a:schemeClr>
              </a:buClr>
              <a:defRPr>
                <a:solidFill>
                  <a:schemeClr val="tx1"/>
                </a:solidFill>
              </a:defRPr>
            </a:lvl2pPr>
            <a:lvl3pPr>
              <a:spcBef>
                <a:spcPts val="0"/>
              </a:spcBef>
              <a:spcAft>
                <a:spcPts val="600"/>
              </a:spcAft>
              <a:buClr>
                <a:schemeClr val="tx1">
                  <a:lumMod val="50000"/>
                  <a:lumOff val="50000"/>
                </a:schemeClr>
              </a:buClr>
              <a:buSzPct val="100000"/>
              <a:defRPr>
                <a:solidFill>
                  <a:schemeClr val="tx1"/>
                </a:solidFill>
              </a:defRPr>
            </a:lvl3pPr>
            <a:lvl4pPr marL="973138" indent="-234950">
              <a:spcBef>
                <a:spcPts val="0"/>
              </a:spcBef>
              <a:spcAft>
                <a:spcPts val="600"/>
              </a:spcAft>
              <a:buClr>
                <a:schemeClr val="tx1">
                  <a:lumMod val="50000"/>
                  <a:lumOff val="50000"/>
                </a:schemeClr>
              </a:buClr>
              <a:defRPr>
                <a:solidFill>
                  <a:schemeClr val="tx1"/>
                </a:solidFill>
              </a:defRPr>
            </a:lvl4pPr>
            <a:lvl5pPr marL="1150938" indent="-177800">
              <a:spcBef>
                <a:spcPts val="0"/>
              </a:spcBef>
              <a:spcAft>
                <a:spcPts val="600"/>
              </a:spcAft>
              <a:buClr>
                <a:schemeClr val="tx1">
                  <a:lumMod val="50000"/>
                  <a:lumOff val="50000"/>
                </a:schemeClr>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2"/>
          <p:cNvSpPr>
            <a:spLocks noGrp="1"/>
          </p:cNvSpPr>
          <p:nvPr>
            <p:ph sz="quarter" idx="11"/>
          </p:nvPr>
        </p:nvSpPr>
        <p:spPr>
          <a:xfrm>
            <a:off x="6217920" y="1280160"/>
            <a:ext cx="5257800" cy="4572000"/>
          </a:xfrm>
          <a:prstGeom prst="rect">
            <a:avLst/>
          </a:prstGeom>
        </p:spPr>
        <p:txBody>
          <a:bodyPr lIns="0" tIns="0" rIns="0" bIns="0"/>
          <a:lstStyle>
            <a:lvl1pPr>
              <a:spcBef>
                <a:spcPts val="0"/>
              </a:spcBef>
              <a:spcAft>
                <a:spcPts val="600"/>
              </a:spcAft>
              <a:buClr>
                <a:schemeClr val="accent1"/>
              </a:buClr>
              <a:defRPr lang="en-US" sz="2800" smtClean="0">
                <a:solidFill>
                  <a:schemeClr val="tx1"/>
                </a:solidFill>
                <a:latin typeface="+mn-lt"/>
                <a:ea typeface="+mn-ea"/>
                <a:cs typeface="+mn-cs"/>
              </a:defRPr>
            </a:lvl1pPr>
            <a:lvl2pPr>
              <a:spcBef>
                <a:spcPts val="0"/>
              </a:spcBef>
              <a:spcAft>
                <a:spcPts val="600"/>
              </a:spcAft>
              <a:buClr>
                <a:schemeClr val="tx1">
                  <a:lumMod val="50000"/>
                  <a:lumOff val="50000"/>
                </a:schemeClr>
              </a:buClr>
              <a:defRPr>
                <a:solidFill>
                  <a:schemeClr val="tx1"/>
                </a:solidFill>
              </a:defRPr>
            </a:lvl2pPr>
            <a:lvl3pPr>
              <a:spcBef>
                <a:spcPts val="0"/>
              </a:spcBef>
              <a:spcAft>
                <a:spcPts val="600"/>
              </a:spcAft>
              <a:buClr>
                <a:schemeClr val="tx1">
                  <a:lumMod val="50000"/>
                  <a:lumOff val="50000"/>
                </a:schemeClr>
              </a:buClr>
              <a:buSzPct val="100000"/>
              <a:defRPr>
                <a:solidFill>
                  <a:schemeClr val="tx1"/>
                </a:solidFill>
              </a:defRPr>
            </a:lvl3pPr>
            <a:lvl4pPr marL="973138" indent="-234950">
              <a:spcBef>
                <a:spcPts val="0"/>
              </a:spcBef>
              <a:spcAft>
                <a:spcPts val="600"/>
              </a:spcAft>
              <a:buClr>
                <a:schemeClr val="tx1">
                  <a:lumMod val="50000"/>
                  <a:lumOff val="50000"/>
                </a:schemeClr>
              </a:buClr>
              <a:defRPr>
                <a:solidFill>
                  <a:schemeClr val="tx1"/>
                </a:solidFill>
              </a:defRPr>
            </a:lvl4pPr>
            <a:lvl5pPr marL="1150938" indent="-177800">
              <a:spcBef>
                <a:spcPts val="0"/>
              </a:spcBef>
              <a:spcAft>
                <a:spcPts val="600"/>
              </a:spcAft>
              <a:buClr>
                <a:schemeClr val="tx1">
                  <a:lumMod val="50000"/>
                  <a:lumOff val="50000"/>
                </a:schemeClr>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cstate="email">
            <a:extLst>
              <a:ext uri="{28A0092B-C50C-407E-A947-70E740481C1C}">
                <a14:useLocalDpi xmlns="" xmlns:a14="http://schemas.microsoft.com/office/drawing/2010/main" val="0"/>
              </a:ext>
            </a:extLst>
          </a:blip>
          <a:stretch>
            <a:fillRect/>
          </a:stretch>
        </p:blipFill>
        <p:spPr>
          <a:xfrm>
            <a:off x="-9524" y="1657350"/>
            <a:ext cx="566928" cy="3817650"/>
          </a:xfrm>
          <a:prstGeom prst="rect">
            <a:avLst/>
          </a:prstGeom>
        </p:spPr>
      </p:pic>
      <p:sp>
        <p:nvSpPr>
          <p:cNvPr id="12" name="Content Placeholder 4"/>
          <p:cNvSpPr>
            <a:spLocks noGrp="1"/>
          </p:cNvSpPr>
          <p:nvPr>
            <p:ph sz="quarter" idx="12" hasCustomPrompt="1"/>
          </p:nvPr>
        </p:nvSpPr>
        <p:spPr>
          <a:xfrm>
            <a:off x="546671" y="5753100"/>
            <a:ext cx="11000232" cy="740664"/>
          </a:xfrm>
          <a:prstGeom prst="rect">
            <a:avLst/>
          </a:prstGeom>
          <a:blipFill>
            <a:blip r:embed="rId3" cstate="email"/>
            <a:stretch>
              <a:fillRect/>
            </a:stretch>
          </a:blipFill>
          <a:ln>
            <a:noFill/>
          </a:ln>
        </p:spPr>
        <p:txBody>
          <a:bodyPr tIns="182880"/>
          <a:lstStyle>
            <a:lvl1pPr marL="0" indent="0" algn="ctr">
              <a:buFontTx/>
              <a:buNone/>
              <a:defRPr sz="1800" b="1">
                <a:solidFill>
                  <a:schemeClr val="bg1"/>
                </a:solidFill>
                <a:latin typeface="+mn-lt"/>
              </a:defRPr>
            </a:lvl1pPr>
          </a:lstStyle>
          <a:p>
            <a:pPr lvl="0"/>
            <a:r>
              <a:rPr lang="en-US" dirty="0" smtClean="0"/>
              <a:t>Take Away</a:t>
            </a:r>
            <a:endParaRPr lang="en-US"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3 Content">
    <p:spTree>
      <p:nvGrpSpPr>
        <p:cNvPr id="1" name=""/>
        <p:cNvGrpSpPr/>
        <p:nvPr/>
      </p:nvGrpSpPr>
      <p:grpSpPr>
        <a:xfrm>
          <a:off x="0" y="0"/>
          <a:ext cx="0" cy="0"/>
          <a:chOff x="0" y="0"/>
          <a:chExt cx="0" cy="0"/>
        </a:xfrm>
      </p:grpSpPr>
      <p:sp>
        <p:nvSpPr>
          <p:cNvPr id="8" name="Title 1"/>
          <p:cNvSpPr>
            <a:spLocks noGrp="1"/>
          </p:cNvSpPr>
          <p:nvPr>
            <p:ph type="ctrTitle"/>
          </p:nvPr>
        </p:nvSpPr>
        <p:spPr>
          <a:xfrm>
            <a:off x="685800" y="457200"/>
            <a:ext cx="10789920" cy="457200"/>
          </a:xfrm>
          <a:prstGeom prst="rect">
            <a:avLst/>
          </a:prstGeom>
        </p:spPr>
        <p:txBody>
          <a:bodyPr lIns="0" tIns="0" rIns="0" bIns="0">
            <a:noAutofit/>
          </a:bodyPr>
          <a:lstStyle>
            <a:lvl1pPr marL="0" indent="0" algn="l">
              <a:lnSpc>
                <a:spcPct val="85000"/>
              </a:lnSpc>
              <a:spcAft>
                <a:spcPts val="300"/>
              </a:spcAft>
              <a:defRPr sz="3200"/>
            </a:lvl1pPr>
          </a:lstStyle>
          <a:p>
            <a:r>
              <a:rPr lang="en-US" smtClean="0"/>
              <a:t>Click to edit Master title style</a:t>
            </a:r>
            <a:endParaRPr lang="en-US" dirty="0"/>
          </a:p>
        </p:txBody>
      </p:sp>
      <p:sp>
        <p:nvSpPr>
          <p:cNvPr id="10" name="Content Placeholder 22"/>
          <p:cNvSpPr>
            <a:spLocks noGrp="1"/>
          </p:cNvSpPr>
          <p:nvPr>
            <p:ph sz="quarter" idx="10"/>
          </p:nvPr>
        </p:nvSpPr>
        <p:spPr>
          <a:xfrm>
            <a:off x="685800" y="1280160"/>
            <a:ext cx="3474720" cy="4572000"/>
          </a:xfrm>
          <a:prstGeom prst="rect">
            <a:avLst/>
          </a:prstGeom>
        </p:spPr>
        <p:txBody>
          <a:bodyPr lIns="0" tIns="0" rIns="0" bIns="0"/>
          <a:lstStyle>
            <a:lvl1pPr>
              <a:spcBef>
                <a:spcPts val="0"/>
              </a:spcBef>
              <a:spcAft>
                <a:spcPts val="600"/>
              </a:spcAft>
              <a:buClr>
                <a:schemeClr val="accent1"/>
              </a:buClr>
              <a:defRPr lang="en-US" sz="2800" smtClean="0">
                <a:solidFill>
                  <a:schemeClr val="tx1"/>
                </a:solidFill>
                <a:latin typeface="+mn-lt"/>
                <a:ea typeface="+mn-ea"/>
                <a:cs typeface="+mn-cs"/>
              </a:defRPr>
            </a:lvl1pPr>
            <a:lvl2pPr>
              <a:spcBef>
                <a:spcPts val="0"/>
              </a:spcBef>
              <a:spcAft>
                <a:spcPts val="600"/>
              </a:spcAft>
              <a:buClr>
                <a:schemeClr val="tx1">
                  <a:lumMod val="50000"/>
                  <a:lumOff val="50000"/>
                </a:schemeClr>
              </a:buClr>
              <a:defRPr>
                <a:solidFill>
                  <a:schemeClr val="tx1"/>
                </a:solidFill>
              </a:defRPr>
            </a:lvl2pPr>
            <a:lvl3pPr>
              <a:spcBef>
                <a:spcPts val="0"/>
              </a:spcBef>
              <a:spcAft>
                <a:spcPts val="600"/>
              </a:spcAft>
              <a:buClr>
                <a:schemeClr val="tx1">
                  <a:lumMod val="50000"/>
                  <a:lumOff val="50000"/>
                </a:schemeClr>
              </a:buClr>
              <a:buSzPct val="100000"/>
              <a:defRPr>
                <a:solidFill>
                  <a:schemeClr val="tx1"/>
                </a:solidFill>
              </a:defRPr>
            </a:lvl3pPr>
            <a:lvl4pPr marL="973138" indent="-234950">
              <a:spcBef>
                <a:spcPts val="0"/>
              </a:spcBef>
              <a:spcAft>
                <a:spcPts val="600"/>
              </a:spcAft>
              <a:buClr>
                <a:schemeClr val="tx1">
                  <a:lumMod val="50000"/>
                  <a:lumOff val="50000"/>
                </a:schemeClr>
              </a:buClr>
              <a:defRPr>
                <a:solidFill>
                  <a:schemeClr val="tx1"/>
                </a:solidFill>
              </a:defRPr>
            </a:lvl4pPr>
            <a:lvl5pPr marL="1150938" indent="-177800">
              <a:spcBef>
                <a:spcPts val="0"/>
              </a:spcBef>
              <a:spcAft>
                <a:spcPts val="600"/>
              </a:spcAft>
              <a:buClr>
                <a:schemeClr val="tx1">
                  <a:lumMod val="50000"/>
                  <a:lumOff val="50000"/>
                </a:schemeClr>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2"/>
          <p:cNvSpPr>
            <a:spLocks noGrp="1"/>
          </p:cNvSpPr>
          <p:nvPr>
            <p:ph sz="quarter" idx="11"/>
          </p:nvPr>
        </p:nvSpPr>
        <p:spPr>
          <a:xfrm>
            <a:off x="4335679" y="1280160"/>
            <a:ext cx="3474720" cy="4572000"/>
          </a:xfrm>
          <a:prstGeom prst="rect">
            <a:avLst/>
          </a:prstGeom>
        </p:spPr>
        <p:txBody>
          <a:bodyPr lIns="0" tIns="0" rIns="0" bIns="0"/>
          <a:lstStyle>
            <a:lvl1pPr>
              <a:spcBef>
                <a:spcPts val="0"/>
              </a:spcBef>
              <a:spcAft>
                <a:spcPts val="600"/>
              </a:spcAft>
              <a:buClr>
                <a:schemeClr val="accent1"/>
              </a:buClr>
              <a:defRPr lang="en-US" sz="2800" smtClean="0">
                <a:solidFill>
                  <a:schemeClr val="tx1"/>
                </a:solidFill>
                <a:latin typeface="+mn-lt"/>
                <a:ea typeface="+mn-ea"/>
                <a:cs typeface="+mn-cs"/>
              </a:defRPr>
            </a:lvl1pPr>
            <a:lvl2pPr>
              <a:spcBef>
                <a:spcPts val="0"/>
              </a:spcBef>
              <a:spcAft>
                <a:spcPts val="600"/>
              </a:spcAft>
              <a:buClr>
                <a:schemeClr val="tx1">
                  <a:lumMod val="50000"/>
                  <a:lumOff val="50000"/>
                </a:schemeClr>
              </a:buClr>
              <a:defRPr>
                <a:solidFill>
                  <a:schemeClr val="tx1"/>
                </a:solidFill>
              </a:defRPr>
            </a:lvl2pPr>
            <a:lvl3pPr>
              <a:spcBef>
                <a:spcPts val="0"/>
              </a:spcBef>
              <a:spcAft>
                <a:spcPts val="600"/>
              </a:spcAft>
              <a:buClr>
                <a:schemeClr val="tx1">
                  <a:lumMod val="50000"/>
                  <a:lumOff val="50000"/>
                </a:schemeClr>
              </a:buClr>
              <a:buSzPct val="100000"/>
              <a:defRPr>
                <a:solidFill>
                  <a:schemeClr val="tx1"/>
                </a:solidFill>
              </a:defRPr>
            </a:lvl3pPr>
            <a:lvl4pPr marL="973138" indent="-234950">
              <a:spcBef>
                <a:spcPts val="0"/>
              </a:spcBef>
              <a:spcAft>
                <a:spcPts val="600"/>
              </a:spcAft>
              <a:buClr>
                <a:schemeClr val="tx1">
                  <a:lumMod val="50000"/>
                  <a:lumOff val="50000"/>
                </a:schemeClr>
              </a:buClr>
              <a:defRPr>
                <a:solidFill>
                  <a:schemeClr val="tx1"/>
                </a:solidFill>
              </a:defRPr>
            </a:lvl4pPr>
            <a:lvl5pPr marL="1150938" indent="-177800">
              <a:spcBef>
                <a:spcPts val="0"/>
              </a:spcBef>
              <a:spcAft>
                <a:spcPts val="600"/>
              </a:spcAft>
              <a:buClr>
                <a:schemeClr val="tx1">
                  <a:lumMod val="50000"/>
                  <a:lumOff val="50000"/>
                </a:schemeClr>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22"/>
          <p:cNvSpPr>
            <a:spLocks noGrp="1"/>
          </p:cNvSpPr>
          <p:nvPr>
            <p:ph sz="quarter" idx="12"/>
          </p:nvPr>
        </p:nvSpPr>
        <p:spPr>
          <a:xfrm>
            <a:off x="7994024" y="1280160"/>
            <a:ext cx="3474720" cy="4572000"/>
          </a:xfrm>
          <a:prstGeom prst="rect">
            <a:avLst/>
          </a:prstGeom>
        </p:spPr>
        <p:txBody>
          <a:bodyPr lIns="0" tIns="0" rIns="0" bIns="0"/>
          <a:lstStyle>
            <a:lvl1pPr>
              <a:spcBef>
                <a:spcPts val="0"/>
              </a:spcBef>
              <a:spcAft>
                <a:spcPts val="600"/>
              </a:spcAft>
              <a:buClr>
                <a:schemeClr val="accent1"/>
              </a:buClr>
              <a:defRPr lang="en-US" sz="2800" smtClean="0">
                <a:solidFill>
                  <a:schemeClr val="tx1"/>
                </a:solidFill>
                <a:latin typeface="+mn-lt"/>
                <a:ea typeface="+mn-ea"/>
                <a:cs typeface="+mn-cs"/>
              </a:defRPr>
            </a:lvl1pPr>
            <a:lvl2pPr>
              <a:spcBef>
                <a:spcPts val="0"/>
              </a:spcBef>
              <a:spcAft>
                <a:spcPts val="600"/>
              </a:spcAft>
              <a:buClr>
                <a:schemeClr val="tx1">
                  <a:lumMod val="50000"/>
                  <a:lumOff val="50000"/>
                </a:schemeClr>
              </a:buClr>
              <a:defRPr>
                <a:solidFill>
                  <a:schemeClr val="tx1"/>
                </a:solidFill>
              </a:defRPr>
            </a:lvl2pPr>
            <a:lvl3pPr>
              <a:spcBef>
                <a:spcPts val="0"/>
              </a:spcBef>
              <a:spcAft>
                <a:spcPts val="600"/>
              </a:spcAft>
              <a:buClr>
                <a:schemeClr val="tx1">
                  <a:lumMod val="50000"/>
                  <a:lumOff val="50000"/>
                </a:schemeClr>
              </a:buClr>
              <a:buSzPct val="100000"/>
              <a:defRPr>
                <a:solidFill>
                  <a:schemeClr val="tx1"/>
                </a:solidFill>
              </a:defRPr>
            </a:lvl3pPr>
            <a:lvl4pPr marL="973138" indent="-234950">
              <a:spcBef>
                <a:spcPts val="0"/>
              </a:spcBef>
              <a:spcAft>
                <a:spcPts val="600"/>
              </a:spcAft>
              <a:buClr>
                <a:schemeClr val="tx1">
                  <a:lumMod val="50000"/>
                  <a:lumOff val="50000"/>
                </a:schemeClr>
              </a:buClr>
              <a:defRPr>
                <a:solidFill>
                  <a:schemeClr val="tx1"/>
                </a:solidFill>
              </a:defRPr>
            </a:lvl4pPr>
            <a:lvl5pPr marL="1150938" indent="-177800">
              <a:spcBef>
                <a:spcPts val="0"/>
              </a:spcBef>
              <a:spcAft>
                <a:spcPts val="600"/>
              </a:spcAft>
              <a:buClr>
                <a:schemeClr val="tx1">
                  <a:lumMod val="50000"/>
                  <a:lumOff val="50000"/>
                </a:schemeClr>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p:cNvPicPr>
            <a:picLocks noChangeAspect="1"/>
          </p:cNvPicPr>
          <p:nvPr userDrawn="1"/>
        </p:nvPicPr>
        <p:blipFill>
          <a:blip r:embed="rId2" cstate="email">
            <a:extLst>
              <a:ext uri="{28A0092B-C50C-407E-A947-70E740481C1C}">
                <a14:useLocalDpi xmlns="" xmlns:a14="http://schemas.microsoft.com/office/drawing/2010/main" val="0"/>
              </a:ext>
            </a:extLst>
          </a:blip>
          <a:stretch>
            <a:fillRect/>
          </a:stretch>
        </p:blipFill>
        <p:spPr>
          <a:xfrm>
            <a:off x="-9524" y="1657350"/>
            <a:ext cx="566928" cy="3817650"/>
          </a:xfrm>
          <a:prstGeom prst="rect">
            <a:avLst/>
          </a:prstGeom>
        </p:spPr>
      </p:pic>
      <p:sp>
        <p:nvSpPr>
          <p:cNvPr id="12" name="Content Placeholder 4"/>
          <p:cNvSpPr>
            <a:spLocks noGrp="1"/>
          </p:cNvSpPr>
          <p:nvPr>
            <p:ph sz="quarter" idx="13" hasCustomPrompt="1"/>
          </p:nvPr>
        </p:nvSpPr>
        <p:spPr>
          <a:xfrm>
            <a:off x="546671" y="5753100"/>
            <a:ext cx="11000232" cy="740664"/>
          </a:xfrm>
          <a:prstGeom prst="rect">
            <a:avLst/>
          </a:prstGeom>
          <a:blipFill>
            <a:blip r:embed="rId3" cstate="email"/>
            <a:stretch>
              <a:fillRect/>
            </a:stretch>
          </a:blipFill>
          <a:ln>
            <a:noFill/>
          </a:ln>
        </p:spPr>
        <p:txBody>
          <a:bodyPr tIns="182880"/>
          <a:lstStyle>
            <a:lvl1pPr marL="0" indent="0" algn="ctr">
              <a:buFontTx/>
              <a:buNone/>
              <a:defRPr sz="1800" b="1">
                <a:solidFill>
                  <a:schemeClr val="bg1"/>
                </a:solidFill>
                <a:latin typeface="+mn-lt"/>
              </a:defRPr>
            </a:lvl1pPr>
          </a:lstStyle>
          <a:p>
            <a:pPr lvl="0"/>
            <a:r>
              <a:rPr lang="en-US" dirty="0" smtClean="0"/>
              <a:t>Take Away</a:t>
            </a:r>
            <a:endParaRPr lang="en-US" dirty="0"/>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 name="Text Box 5"/>
          <p:cNvSpPr txBox="1">
            <a:spLocks noChangeArrowheads="1"/>
          </p:cNvSpPr>
          <p:nvPr/>
        </p:nvSpPr>
        <p:spPr bwMode="auto">
          <a:xfrm>
            <a:off x="686362" y="54864"/>
            <a:ext cx="10789920" cy="246221"/>
          </a:xfrm>
          <a:prstGeom prst="rect">
            <a:avLst/>
          </a:prstGeom>
          <a:noFill/>
          <a:ln w="9525">
            <a:noFill/>
            <a:miter lim="800000"/>
            <a:headEnd/>
            <a:tailEnd/>
          </a:ln>
          <a:effectLst/>
        </p:spPr>
        <p:txBody>
          <a:bodyPr wrap="square" lIns="0" tIns="0" rIns="0" bIns="0">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chemeClr val="bg1">
                    <a:lumMod val="65000"/>
                  </a:schemeClr>
                </a:solidFill>
                <a:effectLst/>
                <a:uLnTx/>
                <a:uFillTx/>
                <a:latin typeface="Arial Narrow" charset="0"/>
              </a:rPr>
              <a:t>3M Personal Safety Division</a:t>
            </a:r>
            <a:endParaRPr kumimoji="0" lang="en-US" sz="1600" b="0" i="0" u="none" strike="noStrike" kern="0" cap="none" spc="0" normalizeH="0" baseline="0" noProof="0" dirty="0">
              <a:ln>
                <a:noFill/>
              </a:ln>
              <a:solidFill>
                <a:schemeClr val="bg1">
                  <a:lumMod val="65000"/>
                </a:schemeClr>
              </a:solidFill>
              <a:effectLst/>
              <a:uLnTx/>
              <a:uFillTx/>
              <a:latin typeface="Arial Narrow" charset="0"/>
            </a:endParaRPr>
          </a:p>
        </p:txBody>
      </p:sp>
      <p:sp>
        <p:nvSpPr>
          <p:cNvPr id="16" name="Rectangle 6"/>
          <p:cNvSpPr>
            <a:spLocks noChangeArrowheads="1"/>
          </p:cNvSpPr>
          <p:nvPr/>
        </p:nvSpPr>
        <p:spPr bwMode="auto">
          <a:xfrm>
            <a:off x="273842" y="6567081"/>
            <a:ext cx="361950" cy="182880"/>
          </a:xfrm>
          <a:prstGeom prst="rect">
            <a:avLst/>
          </a:prstGeom>
          <a:noFill/>
          <a:ln w="9525">
            <a:noFill/>
            <a:miter lim="800000"/>
            <a:headEnd/>
            <a:tailEnd/>
          </a:ln>
          <a:effectLst/>
        </p:spPr>
        <p:txBody>
          <a:bodyPr lIns="0" tIns="0" rIns="0" bIns="0"/>
          <a:lstStyle/>
          <a:p>
            <a:fld id="{C2052321-C6F9-4678-99AF-88377A6A9DB1}" type="slidenum">
              <a:rPr lang="en-US" sz="1000">
                <a:solidFill>
                  <a:schemeClr val="tx1">
                    <a:lumMod val="50000"/>
                    <a:lumOff val="50000"/>
                  </a:schemeClr>
                </a:solidFill>
                <a:latin typeface="Arial Narrow" pitchFamily="34" charset="0"/>
              </a:rPr>
              <a:pPr/>
              <a:t>‹#›</a:t>
            </a:fld>
            <a:endParaRPr lang="en-US" sz="900" dirty="0">
              <a:solidFill>
                <a:schemeClr val="tx1">
                  <a:lumMod val="50000"/>
                  <a:lumOff val="50000"/>
                </a:schemeClr>
              </a:solidFill>
              <a:latin typeface="Arial Black" pitchFamily="34" charset="0"/>
            </a:endParaRPr>
          </a:p>
        </p:txBody>
      </p:sp>
      <p:sp>
        <p:nvSpPr>
          <p:cNvPr id="13" name="TextBox 12"/>
          <p:cNvSpPr txBox="1"/>
          <p:nvPr/>
        </p:nvSpPr>
        <p:spPr>
          <a:xfrm>
            <a:off x="5387546" y="3075067"/>
            <a:ext cx="1380426" cy="769650"/>
          </a:xfrm>
          <a:prstGeom prst="rect">
            <a:avLst/>
          </a:prstGeom>
          <a:noFill/>
        </p:spPr>
        <p:txBody>
          <a:bodyPr wrap="square" rtlCol="0">
            <a:noAutofit/>
          </a:bodyPr>
          <a:lstStyle/>
          <a:p>
            <a:endParaRPr lang="en-US" smtClean="0">
              <a:latin typeface="+mn-lt"/>
            </a:endParaRPr>
          </a:p>
        </p:txBody>
      </p:sp>
      <p:pic>
        <p:nvPicPr>
          <p:cNvPr id="7" name="Picture 6" descr="3M_logo.emf"/>
          <p:cNvPicPr>
            <a:picLocks noChangeAspect="1"/>
          </p:cNvPicPr>
          <p:nvPr userDrawn="1"/>
        </p:nvPicPr>
        <p:blipFill>
          <a:blip r:embed="rId18" cstate="email"/>
          <a:stretch>
            <a:fillRect/>
          </a:stretch>
        </p:blipFill>
        <p:spPr>
          <a:xfrm>
            <a:off x="5720651" y="6280276"/>
            <a:ext cx="813499" cy="412958"/>
          </a:xfrm>
          <a:prstGeom prst="rect">
            <a:avLst/>
          </a:prstGeom>
        </p:spPr>
      </p:pic>
      <p:sp>
        <p:nvSpPr>
          <p:cNvPr id="9" name="Footer Placeholder 3"/>
          <p:cNvSpPr txBox="1">
            <a:spLocks/>
          </p:cNvSpPr>
          <p:nvPr userDrawn="1"/>
        </p:nvSpPr>
        <p:spPr>
          <a:xfrm>
            <a:off x="685800" y="6574536"/>
            <a:ext cx="4572000" cy="182880"/>
          </a:xfrm>
          <a:prstGeom prst="rect">
            <a:avLst/>
          </a:prstGeom>
        </p:spPr>
        <p:txBody>
          <a:bodyPr wrap="none" lIns="0" tIns="0" rIns="0" bIns="0"/>
          <a:lstStyle>
            <a:lvl1pPr>
              <a:defRPr sz="800">
                <a:solidFill>
                  <a:schemeClr val="bg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smtClean="0">
                <a:ln>
                  <a:noFill/>
                </a:ln>
                <a:solidFill>
                  <a:srgbClr val="000000">
                    <a:lumMod val="50000"/>
                    <a:lumOff val="50000"/>
                  </a:srgbClr>
                </a:solidFill>
                <a:effectLst/>
                <a:uLnTx/>
                <a:uFillTx/>
                <a:latin typeface="Arial Narrow"/>
                <a:ea typeface="Arial" charset="0"/>
                <a:cs typeface="Arial" charset="0"/>
              </a:rPr>
              <a:t>3M Confidential.</a:t>
            </a:r>
            <a:endParaRPr kumimoji="0" lang="en-US" sz="900" b="0" i="0" u="none" strike="noStrike" kern="0" cap="none" spc="0" normalizeH="0" baseline="0" noProof="0" dirty="0">
              <a:ln>
                <a:noFill/>
              </a:ln>
              <a:solidFill>
                <a:srgbClr val="000000">
                  <a:lumMod val="50000"/>
                  <a:lumOff val="50000"/>
                </a:srgbClr>
              </a:solidFill>
              <a:effectLst/>
              <a:uLnTx/>
              <a:uFillTx/>
              <a:latin typeface="Arial Narrow"/>
              <a:ea typeface="Arial" charset="0"/>
              <a:cs typeface="Arial" charset="0"/>
            </a:endParaRPr>
          </a:p>
        </p:txBody>
      </p:sp>
      <p:grpSp>
        <p:nvGrpSpPr>
          <p:cNvPr id="10" name="Group 9"/>
          <p:cNvGrpSpPr/>
          <p:nvPr userDrawn="1"/>
        </p:nvGrpSpPr>
        <p:grpSpPr>
          <a:xfrm>
            <a:off x="6921828" y="6574536"/>
            <a:ext cx="4572000" cy="182880"/>
            <a:chOff x="6949440" y="6574536"/>
            <a:chExt cx="4572000" cy="182880"/>
          </a:xfrm>
        </p:grpSpPr>
        <p:grpSp>
          <p:nvGrpSpPr>
            <p:cNvPr id="11" name="Group 8"/>
            <p:cNvGrpSpPr/>
            <p:nvPr/>
          </p:nvGrpSpPr>
          <p:grpSpPr>
            <a:xfrm>
              <a:off x="6949440" y="6574536"/>
              <a:ext cx="4572000" cy="182880"/>
              <a:chOff x="6953905" y="6574536"/>
              <a:chExt cx="4572000" cy="182880"/>
            </a:xfrm>
          </p:grpSpPr>
          <p:sp>
            <p:nvSpPr>
              <p:cNvPr id="14" name="TextBox 13"/>
              <p:cNvSpPr txBox="1"/>
              <p:nvPr/>
            </p:nvSpPr>
            <p:spPr>
              <a:xfrm>
                <a:off x="9459529" y="6574536"/>
                <a:ext cx="1177586" cy="182880"/>
              </a:xfrm>
              <a:prstGeom prst="rect">
                <a:avLst/>
              </a:prstGeom>
              <a:noFill/>
            </p:spPr>
            <p:txBody>
              <a:bodyPr wrap="square" lIns="0" tIns="0" rIns="0" bIns="0" rtlCol="0">
                <a:noAutofit/>
              </a:bodyPr>
              <a:lstStyle/>
              <a:p>
                <a:pPr marL="0" marR="0" lvl="0" indent="0" algn="r" defTabSz="914088" eaLnBrk="1" fontAlgn="auto" latinLnBrk="0" hangingPunct="1">
                  <a:lnSpc>
                    <a:spcPct val="100000"/>
                  </a:lnSpc>
                  <a:spcBef>
                    <a:spcPts val="0"/>
                  </a:spcBef>
                  <a:spcAft>
                    <a:spcPts val="0"/>
                  </a:spcAft>
                  <a:buClrTx/>
                  <a:buSzTx/>
                  <a:buFontTx/>
                  <a:buNone/>
                  <a:tabLst/>
                  <a:defRPr/>
                </a:pPr>
                <a:fld id="{947A7B7F-7420-45D2-94CB-7DFC4A377B8C}" type="datetime3">
                  <a:rPr kumimoji="0" lang="en-US" sz="900" b="0" i="0" u="none" strike="noStrike" kern="0" cap="none" spc="0" normalizeH="0" baseline="0" noProof="0" smtClean="0">
                    <a:ln>
                      <a:noFill/>
                    </a:ln>
                    <a:solidFill>
                      <a:srgbClr val="000000">
                        <a:lumMod val="50000"/>
                        <a:lumOff val="50000"/>
                      </a:srgbClr>
                    </a:solidFill>
                    <a:effectLst/>
                    <a:uLnTx/>
                    <a:uFillTx/>
                    <a:latin typeface="Arial Narrow"/>
                  </a:rPr>
                  <a:pPr marL="0" marR="0" lvl="0" indent="0" algn="r" defTabSz="914088" eaLnBrk="1" fontAlgn="auto" latinLnBrk="0" hangingPunct="1">
                    <a:lnSpc>
                      <a:spcPct val="100000"/>
                    </a:lnSpc>
                    <a:spcBef>
                      <a:spcPts val="0"/>
                    </a:spcBef>
                    <a:spcAft>
                      <a:spcPts val="0"/>
                    </a:spcAft>
                    <a:buClrTx/>
                    <a:buSzTx/>
                    <a:buFontTx/>
                    <a:buNone/>
                    <a:tabLst/>
                    <a:defRPr/>
                  </a:pPr>
                  <a:t>31 March 2014</a:t>
                </a:fld>
                <a:endParaRPr kumimoji="0" lang="en-US" sz="900" b="0" i="0" u="none" strike="noStrike" kern="0" cap="none" spc="0" normalizeH="0" baseline="0" noProof="0" dirty="0">
                  <a:ln>
                    <a:noFill/>
                  </a:ln>
                  <a:solidFill>
                    <a:srgbClr val="000000">
                      <a:lumMod val="50000"/>
                      <a:lumOff val="50000"/>
                    </a:srgbClr>
                  </a:solidFill>
                  <a:effectLst/>
                  <a:uLnTx/>
                  <a:uFillTx/>
                  <a:latin typeface="Arial Narrow"/>
                </a:endParaRPr>
              </a:p>
            </p:txBody>
          </p:sp>
          <p:sp>
            <p:nvSpPr>
              <p:cNvPr id="15" name="Rectangle 14"/>
              <p:cNvSpPr/>
              <p:nvPr/>
            </p:nvSpPr>
            <p:spPr bwMode="auto">
              <a:xfrm>
                <a:off x="9260545" y="6589264"/>
                <a:ext cx="1163039" cy="1534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08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Arial" charset="0"/>
                  <a:cs typeface="Arial" charset="0"/>
                </a:endParaRPr>
              </a:p>
            </p:txBody>
          </p:sp>
          <p:sp>
            <p:nvSpPr>
              <p:cNvPr id="19" name="Footer Placeholder 3"/>
              <p:cNvSpPr txBox="1">
                <a:spLocks/>
              </p:cNvSpPr>
              <p:nvPr/>
            </p:nvSpPr>
            <p:spPr>
              <a:xfrm>
                <a:off x="6953905" y="6574536"/>
                <a:ext cx="4572000" cy="182880"/>
              </a:xfrm>
              <a:prstGeom prst="rect">
                <a:avLst/>
              </a:prstGeom>
            </p:spPr>
            <p:txBody>
              <a:bodyPr wrap="none" lIns="0" tIns="0" rIns="0" bIns="0"/>
              <a:lstStyle>
                <a:lvl1pPr>
                  <a:defRPr sz="800">
                    <a:solidFill>
                      <a:schemeClr val="bg2"/>
                    </a:solidFill>
                    <a:latin typeface="+mn-lt"/>
                  </a:defRPr>
                </a:lvl1pPr>
              </a:lstStyle>
              <a:p>
                <a:pPr marL="0" marR="0" lvl="0" indent="0" algn="r" defTabSz="914088" rtl="0" eaLnBrk="1" fontAlgn="auto" latinLnBrk="0" hangingPunct="1">
                  <a:lnSpc>
                    <a:spcPct val="100000"/>
                  </a:lnSpc>
                  <a:spcBef>
                    <a:spcPts val="0"/>
                  </a:spcBef>
                  <a:spcAft>
                    <a:spcPts val="0"/>
                  </a:spcAft>
                  <a:buClrTx/>
                  <a:buSzTx/>
                  <a:buFontTx/>
                  <a:buNone/>
                  <a:tabLst>
                    <a:tab pos="798513" algn="r"/>
                  </a:tabLst>
                  <a:defRPr/>
                </a:pPr>
                <a:r>
                  <a:rPr kumimoji="0" lang="en-US" sz="900" b="0" i="0" u="none" strike="noStrike" kern="0" cap="none" spc="0" normalizeH="0" baseline="0" noProof="0" dirty="0" smtClean="0">
                    <a:ln>
                      <a:noFill/>
                    </a:ln>
                    <a:solidFill>
                      <a:srgbClr val="000000">
                        <a:lumMod val="50000"/>
                        <a:lumOff val="50000"/>
                      </a:srgbClr>
                    </a:solidFill>
                    <a:effectLst/>
                    <a:uLnTx/>
                    <a:uFillTx/>
                    <a:latin typeface="Arial Narrow"/>
                    <a:ea typeface="Arial" charset="0"/>
                    <a:cs typeface="Arial" charset="0"/>
                  </a:rPr>
                  <a:t>. All Rights Reserved.</a:t>
                </a:r>
                <a:endParaRPr kumimoji="0" lang="en-US" sz="900" b="0" i="0" u="none" strike="noStrike" kern="0" cap="none" spc="0" normalizeH="0" baseline="0" noProof="0" dirty="0">
                  <a:ln>
                    <a:noFill/>
                  </a:ln>
                  <a:solidFill>
                    <a:srgbClr val="000000">
                      <a:lumMod val="50000"/>
                      <a:lumOff val="50000"/>
                    </a:srgbClr>
                  </a:solidFill>
                  <a:effectLst/>
                  <a:uLnTx/>
                  <a:uFillTx/>
                  <a:latin typeface="Arial Narrow"/>
                  <a:ea typeface="Arial" charset="0"/>
                  <a:cs typeface="Arial" charset="0"/>
                </a:endParaRPr>
              </a:p>
            </p:txBody>
          </p:sp>
        </p:grpSp>
        <p:sp>
          <p:nvSpPr>
            <p:cNvPr id="12" name="TextBox 11"/>
            <p:cNvSpPr txBox="1"/>
            <p:nvPr/>
          </p:nvSpPr>
          <p:spPr>
            <a:xfrm>
              <a:off x="10178528" y="6574536"/>
              <a:ext cx="258449" cy="182880"/>
            </a:xfrm>
            <a:prstGeom prst="rect">
              <a:avLst/>
            </a:prstGeom>
            <a:noFill/>
          </p:spPr>
          <p:txBody>
            <a:bodyPr wrap="square" lIns="0" tIns="0" rIns="0" bIns="0" rtlCol="0">
              <a:no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smtClean="0">
                  <a:ln>
                    <a:noFill/>
                  </a:ln>
                  <a:solidFill>
                    <a:srgbClr val="000000">
                      <a:lumMod val="50000"/>
                      <a:lumOff val="50000"/>
                    </a:srgbClr>
                  </a:solidFill>
                  <a:effectLst/>
                  <a:uLnTx/>
                  <a:uFillTx/>
                  <a:latin typeface="Arial Narrow"/>
                  <a:ea typeface="Arial" charset="0"/>
                  <a:cs typeface="Arial" charset="0"/>
                </a:rPr>
                <a:t>© 3M</a:t>
              </a:r>
              <a:endParaRPr lang="en-US" dirty="0" smtClean="0">
                <a:latin typeface="+mn-lt"/>
              </a:endParaRPr>
            </a:p>
          </p:txBody>
        </p:sp>
      </p:grpSp>
    </p:spTree>
  </p:cSld>
  <p:clrMap bg1="lt1" tx1="dk1" bg2="lt2" tx2="dk2" accent1="accent1" accent2="accent2" accent3="accent3" accent4="accent4" accent5="accent5" accent6="accent6" hlink="hlink" folHlink="folHlink"/>
  <p:sldLayoutIdLst>
    <p:sldLayoutId id="2147483810" r:id="rId1"/>
    <p:sldLayoutId id="2147483784" r:id="rId2"/>
    <p:sldLayoutId id="2147483820" r:id="rId3"/>
    <p:sldLayoutId id="2147483807" r:id="rId4"/>
    <p:sldLayoutId id="2147483821" r:id="rId5"/>
    <p:sldLayoutId id="2147483822" r:id="rId6"/>
    <p:sldLayoutId id="2147483815" r:id="rId7"/>
    <p:sldLayoutId id="2147483816" r:id="rId8"/>
    <p:sldLayoutId id="2147483824" r:id="rId9"/>
    <p:sldLayoutId id="2147483826" r:id="rId10"/>
    <p:sldLayoutId id="2147483819" r:id="rId11"/>
    <p:sldLayoutId id="2147483818" r:id="rId12"/>
    <p:sldLayoutId id="2147483814" r:id="rId13"/>
    <p:sldLayoutId id="2147483811" r:id="rId14"/>
    <p:sldLayoutId id="2147483827" r:id="rId15"/>
    <p:sldLayoutId id="2147483829" r:id="rId16"/>
  </p:sldLayoutIdLst>
  <p:transition>
    <p:fade/>
  </p:transition>
  <p:timing>
    <p:tnLst>
      <p:par>
        <p:cTn id="1" dur="indefinite" restart="never" nodeType="tmRoot"/>
      </p:par>
    </p:tnLst>
  </p:timing>
  <p:hf hdr="0" ftr="0"/>
  <p:txStyles>
    <p:titleStyle>
      <a:lvl1pPr algn="l" rtl="0" eaLnBrk="1" fontAlgn="base" hangingPunct="1">
        <a:lnSpc>
          <a:spcPct val="85000"/>
        </a:lnSpc>
        <a:spcBef>
          <a:spcPct val="0"/>
        </a:spcBef>
        <a:spcAft>
          <a:spcPts val="300"/>
        </a:spcAft>
        <a:defRPr lang="en-US" sz="3200" dirty="0">
          <a:solidFill>
            <a:schemeClr val="tx1"/>
          </a:solidFill>
          <a:latin typeface="+mj-lt"/>
          <a:ea typeface="+mj-ea"/>
          <a:cs typeface="+mj-cs"/>
        </a:defRPr>
      </a:lvl1pPr>
      <a:lvl2pPr algn="l" rtl="0" eaLnBrk="1" fontAlgn="base" hangingPunct="1">
        <a:lnSpc>
          <a:spcPct val="75000"/>
        </a:lnSpc>
        <a:spcBef>
          <a:spcPct val="0"/>
        </a:spcBef>
        <a:spcAft>
          <a:spcPct val="0"/>
        </a:spcAft>
        <a:defRPr sz="3200">
          <a:solidFill>
            <a:schemeClr val="tx1"/>
          </a:solidFill>
          <a:latin typeface="Arial Narrow" charset="0"/>
          <a:ea typeface="Arial" charset="0"/>
          <a:cs typeface="Arial" charset="0"/>
        </a:defRPr>
      </a:lvl2pPr>
      <a:lvl3pPr algn="l" rtl="0" eaLnBrk="1" fontAlgn="base" hangingPunct="1">
        <a:lnSpc>
          <a:spcPct val="75000"/>
        </a:lnSpc>
        <a:spcBef>
          <a:spcPct val="0"/>
        </a:spcBef>
        <a:spcAft>
          <a:spcPct val="0"/>
        </a:spcAft>
        <a:defRPr sz="3200">
          <a:solidFill>
            <a:schemeClr val="tx1"/>
          </a:solidFill>
          <a:latin typeface="Arial Narrow" charset="0"/>
          <a:ea typeface="Arial" charset="0"/>
          <a:cs typeface="Arial" charset="0"/>
        </a:defRPr>
      </a:lvl3pPr>
      <a:lvl4pPr algn="l" rtl="0" eaLnBrk="1" fontAlgn="base" hangingPunct="1">
        <a:lnSpc>
          <a:spcPct val="75000"/>
        </a:lnSpc>
        <a:spcBef>
          <a:spcPct val="0"/>
        </a:spcBef>
        <a:spcAft>
          <a:spcPct val="0"/>
        </a:spcAft>
        <a:defRPr sz="3200">
          <a:solidFill>
            <a:schemeClr val="tx1"/>
          </a:solidFill>
          <a:latin typeface="Arial Narrow" charset="0"/>
          <a:ea typeface="Arial" charset="0"/>
          <a:cs typeface="Arial" charset="0"/>
        </a:defRPr>
      </a:lvl4pPr>
      <a:lvl5pPr algn="l" rtl="0" eaLnBrk="1" fontAlgn="base" hangingPunct="1">
        <a:lnSpc>
          <a:spcPct val="75000"/>
        </a:lnSpc>
        <a:spcBef>
          <a:spcPct val="0"/>
        </a:spcBef>
        <a:spcAft>
          <a:spcPct val="0"/>
        </a:spcAft>
        <a:defRPr sz="3200">
          <a:solidFill>
            <a:schemeClr val="tx1"/>
          </a:solidFill>
          <a:latin typeface="Arial Narrow" charset="0"/>
          <a:ea typeface="Arial" charset="0"/>
          <a:cs typeface="Arial" charset="0"/>
        </a:defRPr>
      </a:lvl5pPr>
      <a:lvl6pPr marL="457200" algn="l" rtl="0" eaLnBrk="1" fontAlgn="base" hangingPunct="1">
        <a:lnSpc>
          <a:spcPct val="75000"/>
        </a:lnSpc>
        <a:spcBef>
          <a:spcPct val="0"/>
        </a:spcBef>
        <a:spcAft>
          <a:spcPct val="0"/>
        </a:spcAft>
        <a:defRPr sz="3200">
          <a:solidFill>
            <a:schemeClr val="tx1"/>
          </a:solidFill>
          <a:latin typeface="Arial Narrow" charset="0"/>
          <a:ea typeface="Arial" charset="0"/>
          <a:cs typeface="Arial" charset="0"/>
        </a:defRPr>
      </a:lvl6pPr>
      <a:lvl7pPr marL="914400" algn="l" rtl="0" eaLnBrk="1" fontAlgn="base" hangingPunct="1">
        <a:lnSpc>
          <a:spcPct val="75000"/>
        </a:lnSpc>
        <a:spcBef>
          <a:spcPct val="0"/>
        </a:spcBef>
        <a:spcAft>
          <a:spcPct val="0"/>
        </a:spcAft>
        <a:defRPr sz="3200">
          <a:solidFill>
            <a:schemeClr val="tx1"/>
          </a:solidFill>
          <a:latin typeface="Arial Narrow" charset="0"/>
          <a:ea typeface="Arial" charset="0"/>
          <a:cs typeface="Arial" charset="0"/>
        </a:defRPr>
      </a:lvl7pPr>
      <a:lvl8pPr marL="1371600" algn="l" rtl="0" eaLnBrk="1" fontAlgn="base" hangingPunct="1">
        <a:lnSpc>
          <a:spcPct val="75000"/>
        </a:lnSpc>
        <a:spcBef>
          <a:spcPct val="0"/>
        </a:spcBef>
        <a:spcAft>
          <a:spcPct val="0"/>
        </a:spcAft>
        <a:defRPr sz="3200">
          <a:solidFill>
            <a:schemeClr val="tx1"/>
          </a:solidFill>
          <a:latin typeface="Arial Narrow" charset="0"/>
          <a:ea typeface="Arial" charset="0"/>
          <a:cs typeface="Arial" charset="0"/>
        </a:defRPr>
      </a:lvl8pPr>
      <a:lvl9pPr marL="1828800" algn="l" rtl="0" eaLnBrk="1" fontAlgn="base" hangingPunct="1">
        <a:lnSpc>
          <a:spcPct val="75000"/>
        </a:lnSpc>
        <a:spcBef>
          <a:spcPct val="0"/>
        </a:spcBef>
        <a:spcAft>
          <a:spcPct val="0"/>
        </a:spcAft>
        <a:defRPr sz="3200">
          <a:solidFill>
            <a:schemeClr val="tx1"/>
          </a:solidFill>
          <a:latin typeface="Arial Narrow" charset="0"/>
          <a:ea typeface="Arial" charset="0"/>
          <a:cs typeface="Arial" charset="0"/>
        </a:defRPr>
      </a:lvl9pPr>
    </p:titleStyle>
    <p:bodyStyle>
      <a:lvl1pPr marL="236538" indent="-236538" algn="l" rtl="0" eaLnBrk="1" fontAlgn="base" hangingPunct="1">
        <a:spcBef>
          <a:spcPct val="20000"/>
        </a:spcBef>
        <a:spcAft>
          <a:spcPts val="504"/>
        </a:spcAft>
        <a:buClr>
          <a:schemeClr val="bg2"/>
        </a:buClr>
        <a:buFont typeface="Wingdings" pitchFamily="2" charset="2"/>
        <a:buChar char="§"/>
        <a:defRPr sz="2800">
          <a:solidFill>
            <a:schemeClr val="tx1"/>
          </a:solidFill>
          <a:latin typeface="+mn-lt"/>
          <a:ea typeface="+mn-ea"/>
          <a:cs typeface="+mn-cs"/>
        </a:defRPr>
      </a:lvl1pPr>
      <a:lvl2pPr marL="574675" indent="-338138" algn="l" rtl="0" eaLnBrk="1" fontAlgn="base" hangingPunct="1">
        <a:spcBef>
          <a:spcPts val="600"/>
        </a:spcBef>
        <a:spcAft>
          <a:spcPts val="600"/>
        </a:spcAft>
        <a:buClr>
          <a:schemeClr val="bg2"/>
        </a:buClr>
        <a:buSzPct val="100000"/>
        <a:buFont typeface="Arial Narrow" pitchFamily="34" charset="0"/>
        <a:buChar char="―"/>
        <a:defRPr sz="2400" i="0">
          <a:solidFill>
            <a:schemeClr val="tx1"/>
          </a:solidFill>
          <a:latin typeface="+mn-lt"/>
          <a:ea typeface="+mn-ea"/>
          <a:cs typeface="+mn-cs"/>
        </a:defRPr>
      </a:lvl2pPr>
      <a:lvl3pPr marL="738188" indent="-163513" algn="l" rtl="0" eaLnBrk="1" fontAlgn="base" hangingPunct="1">
        <a:spcBef>
          <a:spcPts val="600"/>
        </a:spcBef>
        <a:spcAft>
          <a:spcPts val="600"/>
        </a:spcAft>
        <a:buClr>
          <a:schemeClr val="bg2"/>
        </a:buClr>
        <a:buSzPct val="80000"/>
        <a:buFont typeface="Arial" pitchFamily="34" charset="0"/>
        <a:buChar char="•"/>
        <a:defRPr sz="2000" i="0">
          <a:solidFill>
            <a:schemeClr val="tx1"/>
          </a:solidFill>
          <a:latin typeface="+mn-lt"/>
          <a:ea typeface="+mn-ea"/>
          <a:cs typeface="+mn-cs"/>
        </a:defRPr>
      </a:lvl3pPr>
      <a:lvl4pPr marL="914400" indent="-176213" algn="l" rtl="0" eaLnBrk="1" fontAlgn="base" hangingPunct="1">
        <a:spcBef>
          <a:spcPts val="600"/>
        </a:spcBef>
        <a:spcAft>
          <a:spcPts val="600"/>
        </a:spcAft>
        <a:buClr>
          <a:schemeClr val="bg2"/>
        </a:buClr>
        <a:buSzPct val="100000"/>
        <a:buFont typeface="Arial Narrow" pitchFamily="34" charset="0"/>
        <a:buChar char="–"/>
        <a:defRPr i="0">
          <a:solidFill>
            <a:schemeClr val="tx1"/>
          </a:solidFill>
          <a:latin typeface="+mn-lt"/>
          <a:ea typeface="+mn-ea"/>
          <a:cs typeface="+mn-cs"/>
        </a:defRPr>
      </a:lvl4pPr>
      <a:lvl5pPr marL="1828800" indent="-548640" algn="l" rtl="0" eaLnBrk="1" fontAlgn="base" hangingPunct="1">
        <a:spcBef>
          <a:spcPts val="600"/>
        </a:spcBef>
        <a:spcAft>
          <a:spcPts val="600"/>
        </a:spcAft>
        <a:buClr>
          <a:schemeClr val="bg2">
            <a:lumMod val="50000"/>
          </a:schemeClr>
        </a:buClr>
        <a:buSzPct val="80000"/>
        <a:buFont typeface="Wingdings" pitchFamily="2" charset="2"/>
        <a:buChar char="§"/>
        <a:defRPr sz="1600">
          <a:solidFill>
            <a:srgbClr val="4D4D4D"/>
          </a:solidFill>
          <a:latin typeface="+mn-lt"/>
          <a:ea typeface="+mn-ea"/>
          <a:cs typeface="+mn-cs"/>
        </a:defRPr>
      </a:lvl5pPr>
      <a:lvl6pPr marL="2514600" indent="-228600" algn="l" rtl="0" eaLnBrk="1" fontAlgn="base" hangingPunct="1">
        <a:spcBef>
          <a:spcPct val="20000"/>
        </a:spcBef>
        <a:spcAft>
          <a:spcPct val="0"/>
        </a:spcAft>
        <a:buChar char="»"/>
        <a:defRPr sz="1600">
          <a:solidFill>
            <a:srgbClr val="4D4D4D"/>
          </a:solidFill>
          <a:latin typeface="+mn-lt"/>
          <a:ea typeface="+mn-ea"/>
          <a:cs typeface="+mn-cs"/>
        </a:defRPr>
      </a:lvl6pPr>
      <a:lvl7pPr marL="2971800" indent="-228600" algn="l" rtl="0" eaLnBrk="1" fontAlgn="base" hangingPunct="1">
        <a:spcBef>
          <a:spcPct val="20000"/>
        </a:spcBef>
        <a:spcAft>
          <a:spcPct val="0"/>
        </a:spcAft>
        <a:buChar char="»"/>
        <a:defRPr sz="1600">
          <a:solidFill>
            <a:srgbClr val="4D4D4D"/>
          </a:solidFill>
          <a:latin typeface="+mn-lt"/>
          <a:ea typeface="+mn-ea"/>
          <a:cs typeface="+mn-cs"/>
        </a:defRPr>
      </a:lvl7pPr>
      <a:lvl8pPr marL="3429000" indent="-228600" algn="l" rtl="0" eaLnBrk="1" fontAlgn="base" hangingPunct="1">
        <a:spcBef>
          <a:spcPct val="20000"/>
        </a:spcBef>
        <a:spcAft>
          <a:spcPct val="0"/>
        </a:spcAft>
        <a:buChar char="»"/>
        <a:defRPr sz="1600">
          <a:solidFill>
            <a:srgbClr val="4D4D4D"/>
          </a:solidFill>
          <a:latin typeface="+mn-lt"/>
          <a:ea typeface="+mn-ea"/>
          <a:cs typeface="+mn-cs"/>
        </a:defRPr>
      </a:lvl8pPr>
      <a:lvl9pPr marL="3886200" indent="-228600" algn="l" rtl="0" eaLnBrk="1" fontAlgn="base" hangingPunct="1">
        <a:spcBef>
          <a:spcPct val="20000"/>
        </a:spcBef>
        <a:spcAft>
          <a:spcPct val="0"/>
        </a:spcAft>
        <a:buChar char="»"/>
        <a:defRPr sz="1600">
          <a:solidFill>
            <a:srgbClr val="4D4D4D"/>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13" Type="http://schemas.openxmlformats.org/officeDocument/2006/relationships/image" Target="../media/image14.png"/><Relationship Id="rId3" Type="http://schemas.openxmlformats.org/officeDocument/2006/relationships/tags" Target="../tags/tag4.xml"/><Relationship Id="rId7" Type="http://schemas.openxmlformats.org/officeDocument/2006/relationships/slideLayout" Target="../slideLayouts/slideLayout16.xml"/><Relationship Id="rId12" Type="http://schemas.openxmlformats.org/officeDocument/2006/relationships/image" Target="../media/image13.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audio" Target="../media/audio1.wav"/><Relationship Id="rId11" Type="http://schemas.openxmlformats.org/officeDocument/2006/relationships/image" Target="../media/image12.jpeg"/><Relationship Id="rId5" Type="http://schemas.openxmlformats.org/officeDocument/2006/relationships/tags" Target="../tags/tag6.xml"/><Relationship Id="rId10" Type="http://schemas.openxmlformats.org/officeDocument/2006/relationships/image" Target="../media/image11.jpeg"/><Relationship Id="rId4" Type="http://schemas.openxmlformats.org/officeDocument/2006/relationships/tags" Target="../tags/tag5.xml"/><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26.jpe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ru-RU" dirty="0" smtClean="0"/>
              <a:t>Защити свой слух. Противошумные вкладыши 3М™ </a:t>
            </a:r>
            <a:r>
              <a:rPr lang="en-US" dirty="0" smtClean="0"/>
              <a:t>Classic™</a:t>
            </a:r>
            <a:endParaRPr lang="en-US"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ru-RU" dirty="0" smtClean="0"/>
              <a:t>Компания 3М предлагает клиентам инновационные продукты и высококачественные услуги, удовлетворяющие их потребностям.</a:t>
            </a:r>
          </a:p>
          <a:p>
            <a:endParaRPr lang="ru-RU" dirty="0" smtClean="0"/>
          </a:p>
          <a:p>
            <a:r>
              <a:rPr lang="ru-RU" dirty="0" smtClean="0"/>
              <a:t>Продукты компании 3M продаются почти в 200 странах</a:t>
            </a:r>
            <a:br>
              <a:rPr lang="ru-RU" dirty="0" smtClean="0"/>
            </a:br>
            <a:r>
              <a:rPr lang="ru-RU" dirty="0" smtClean="0"/>
              <a:t> </a:t>
            </a:r>
          </a:p>
          <a:p>
            <a:r>
              <a:rPr lang="ru-RU" dirty="0" smtClean="0"/>
              <a:t>Основной фокус компании сконцентрирован в том числе на средствах для обеспечения безопасности </a:t>
            </a:r>
            <a:br>
              <a:rPr lang="ru-RU" dirty="0" smtClean="0"/>
            </a:br>
            <a:endParaRPr lang="ru-RU" dirty="0"/>
          </a:p>
        </p:txBody>
      </p:sp>
      <p:sp>
        <p:nvSpPr>
          <p:cNvPr id="3" name="Title 2"/>
          <p:cNvSpPr>
            <a:spLocks noGrp="1"/>
          </p:cNvSpPr>
          <p:nvPr>
            <p:ph type="ctrTitle"/>
          </p:nvPr>
        </p:nvSpPr>
        <p:spPr/>
        <p:txBody>
          <a:bodyPr/>
          <a:lstStyle/>
          <a:p>
            <a:r>
              <a:rPr lang="ru-RU" dirty="0" smtClean="0"/>
              <a:t>Продукция компании 3М – надежность и качество.</a:t>
            </a:r>
            <a:endParaRPr lang="ru-RU"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7" descr="Cuts"/>
          <p:cNvPicPr>
            <a:picLocks noChangeAspect="1" noChangeArrowheads="1"/>
          </p:cNvPicPr>
          <p:nvPr/>
        </p:nvPicPr>
        <p:blipFill>
          <a:blip r:embed="rId3" cstate="email"/>
          <a:srcRect/>
          <a:stretch>
            <a:fillRect/>
          </a:stretch>
        </p:blipFill>
        <p:spPr bwMode="auto">
          <a:xfrm>
            <a:off x="0" y="1171574"/>
            <a:ext cx="2609171" cy="1828800"/>
          </a:xfrm>
          <a:prstGeom prst="rect">
            <a:avLst/>
          </a:prstGeom>
          <a:noFill/>
          <a:ln w="9525">
            <a:noFill/>
            <a:miter lim="800000"/>
            <a:headEnd/>
            <a:tailEnd/>
          </a:ln>
        </p:spPr>
      </p:pic>
      <p:pic>
        <p:nvPicPr>
          <p:cNvPr id="16" name="Picture 2" descr="Ear face side 10F"/>
          <p:cNvPicPr>
            <a:picLocks noChangeAspect="1" noChangeArrowheads="1"/>
          </p:cNvPicPr>
          <p:nvPr/>
        </p:nvPicPr>
        <p:blipFill>
          <a:blip r:embed="rId4" cstate="email"/>
          <a:srcRect/>
          <a:stretch>
            <a:fillRect/>
          </a:stretch>
        </p:blipFill>
        <p:spPr bwMode="auto">
          <a:xfrm flipH="1">
            <a:off x="1" y="2833885"/>
            <a:ext cx="3254849" cy="4024115"/>
          </a:xfrm>
          <a:prstGeom prst="rect">
            <a:avLst/>
          </a:prstGeom>
          <a:noFill/>
          <a:ln w="9525">
            <a:noFill/>
            <a:miter lim="800000"/>
            <a:headEnd/>
            <a:tailEnd/>
          </a:ln>
        </p:spPr>
      </p:pic>
      <p:sp>
        <p:nvSpPr>
          <p:cNvPr id="13" name="Date Placeholder 2"/>
          <p:cNvSpPr>
            <a:spLocks noGrp="1"/>
          </p:cNvSpPr>
          <p:nvPr>
            <p:ph type="dt" sz="quarter" idx="10"/>
          </p:nvPr>
        </p:nvSpPr>
        <p:spPr/>
        <p:txBody>
          <a:bodyPr/>
          <a:lstStyle/>
          <a:p>
            <a:pPr>
              <a:defRPr/>
            </a:pPr>
            <a:r>
              <a:rPr lang="en-GB"/>
              <a:t>© 3M 2008.  All Rights Reserved.</a:t>
            </a:r>
          </a:p>
        </p:txBody>
      </p:sp>
      <p:sp>
        <p:nvSpPr>
          <p:cNvPr id="13315" name="Rectangle 2"/>
          <p:cNvSpPr>
            <a:spLocks noGrp="1" noChangeArrowheads="1"/>
          </p:cNvSpPr>
          <p:nvPr>
            <p:ph type="title"/>
          </p:nvPr>
        </p:nvSpPr>
        <p:spPr>
          <a:xfrm>
            <a:off x="304721" y="228601"/>
            <a:ext cx="10563648" cy="493713"/>
          </a:xfrm>
        </p:spPr>
        <p:txBody>
          <a:bodyPr/>
          <a:lstStyle/>
          <a:p>
            <a:pPr eaLnBrk="1" hangingPunct="1"/>
            <a:r>
              <a:rPr lang="ru-RU" dirty="0" smtClean="0"/>
              <a:t>Отсутствие защиты слуха </a:t>
            </a:r>
            <a:r>
              <a:rPr lang="en-US" dirty="0" smtClean="0"/>
              <a:t>- </a:t>
            </a:r>
            <a:r>
              <a:rPr lang="ru-RU" dirty="0" smtClean="0"/>
              <a:t>п</a:t>
            </a:r>
            <a:r>
              <a:rPr lang="ru-RU" dirty="0" smtClean="0">
                <a:solidFill>
                  <a:srgbClr val="000000"/>
                </a:solidFill>
                <a:latin typeface="Arial Narrow" pitchFamily="34" charset="0"/>
              </a:rPr>
              <a:t>очему люди вредят своему здоровью?</a:t>
            </a:r>
            <a:r>
              <a:rPr lang="en-GB" dirty="0" smtClean="0">
                <a:solidFill>
                  <a:srgbClr val="000000"/>
                </a:solidFill>
                <a:latin typeface="Arial Narrow" pitchFamily="34" charset="0"/>
              </a:rPr>
              <a:t/>
            </a:r>
            <a:br>
              <a:rPr lang="en-GB" dirty="0" smtClean="0">
                <a:solidFill>
                  <a:srgbClr val="000000"/>
                </a:solidFill>
                <a:latin typeface="Arial Narrow" pitchFamily="34" charset="0"/>
              </a:rPr>
            </a:br>
            <a:endParaRPr lang="en-GB" dirty="0" smtClean="0"/>
          </a:p>
        </p:txBody>
      </p:sp>
      <p:sp>
        <p:nvSpPr>
          <p:cNvPr id="1185797" name="Text Box 5"/>
          <p:cNvSpPr txBox="1">
            <a:spLocks noChangeArrowheads="1"/>
          </p:cNvSpPr>
          <p:nvPr/>
        </p:nvSpPr>
        <p:spPr bwMode="auto">
          <a:xfrm>
            <a:off x="3002807" y="1371159"/>
            <a:ext cx="5426486" cy="461665"/>
          </a:xfrm>
          <a:prstGeom prst="rect">
            <a:avLst/>
          </a:prstGeom>
          <a:noFill/>
          <a:ln w="9525">
            <a:noFill/>
            <a:miter lim="800000"/>
            <a:headEnd/>
            <a:tailEnd/>
          </a:ln>
        </p:spPr>
        <p:txBody>
          <a:bodyPr wrap="none">
            <a:spAutoFit/>
          </a:bodyPr>
          <a:lstStyle/>
          <a:p>
            <a:r>
              <a:rPr lang="ru-RU" sz="2400" dirty="0" smtClean="0">
                <a:latin typeface="Arial Narrow" pitchFamily="34" charset="0"/>
              </a:rPr>
              <a:t>При порезе можно наблюдать кровотечение</a:t>
            </a:r>
            <a:endParaRPr lang="en-GB" sz="2400" dirty="0">
              <a:latin typeface="Arial Narrow" pitchFamily="34" charset="0"/>
            </a:endParaRPr>
          </a:p>
        </p:txBody>
      </p:sp>
      <p:pic>
        <p:nvPicPr>
          <p:cNvPr id="1185799" name="Picture 7" descr="Cuts"/>
          <p:cNvPicPr>
            <a:picLocks noChangeAspect="1" noChangeArrowheads="1"/>
          </p:cNvPicPr>
          <p:nvPr/>
        </p:nvPicPr>
        <p:blipFill>
          <a:blip r:embed="rId3" cstate="email"/>
          <a:srcRect/>
          <a:stretch>
            <a:fillRect/>
          </a:stretch>
        </p:blipFill>
        <p:spPr bwMode="auto">
          <a:xfrm>
            <a:off x="0" y="1171575"/>
            <a:ext cx="2609171" cy="1828800"/>
          </a:xfrm>
          <a:prstGeom prst="rect">
            <a:avLst/>
          </a:prstGeom>
          <a:noFill/>
          <a:ln w="9525">
            <a:noFill/>
            <a:miter lim="800000"/>
            <a:headEnd/>
            <a:tailEnd/>
          </a:ln>
        </p:spPr>
      </p:pic>
      <p:pic>
        <p:nvPicPr>
          <p:cNvPr id="1185800" name="Picture 8" descr="Finger pain1"/>
          <p:cNvPicPr>
            <a:picLocks noChangeAspect="1" noChangeArrowheads="1"/>
          </p:cNvPicPr>
          <p:nvPr/>
        </p:nvPicPr>
        <p:blipFill>
          <a:blip r:embed="rId5" cstate="email"/>
          <a:srcRect/>
          <a:stretch>
            <a:fillRect/>
          </a:stretch>
        </p:blipFill>
        <p:spPr bwMode="auto">
          <a:xfrm>
            <a:off x="7829627" y="2557464"/>
            <a:ext cx="4359198" cy="2143125"/>
          </a:xfrm>
          <a:prstGeom prst="rect">
            <a:avLst/>
          </a:prstGeom>
          <a:noFill/>
          <a:ln w="9525">
            <a:noFill/>
            <a:miter lim="800000"/>
            <a:headEnd/>
            <a:tailEnd/>
          </a:ln>
        </p:spPr>
      </p:pic>
      <p:pic>
        <p:nvPicPr>
          <p:cNvPr id="1185804" name="Picture 12" descr="Small hammer2"/>
          <p:cNvPicPr>
            <a:picLocks noChangeAspect="1" noChangeArrowheads="1"/>
          </p:cNvPicPr>
          <p:nvPr/>
        </p:nvPicPr>
        <p:blipFill>
          <a:blip r:embed="rId6" cstate="email"/>
          <a:srcRect/>
          <a:stretch>
            <a:fillRect/>
          </a:stretch>
        </p:blipFill>
        <p:spPr bwMode="auto">
          <a:xfrm>
            <a:off x="9605050" y="1520788"/>
            <a:ext cx="2583776" cy="1262062"/>
          </a:xfrm>
          <a:prstGeom prst="rect">
            <a:avLst/>
          </a:prstGeom>
          <a:noFill/>
          <a:ln w="9525">
            <a:noFill/>
            <a:miter lim="800000"/>
            <a:headEnd/>
            <a:tailEnd/>
          </a:ln>
        </p:spPr>
      </p:pic>
      <p:pic>
        <p:nvPicPr>
          <p:cNvPr id="14" name="Picture 2" descr="Ear face side 10F"/>
          <p:cNvPicPr>
            <a:picLocks noChangeAspect="1" noChangeArrowheads="1"/>
          </p:cNvPicPr>
          <p:nvPr/>
        </p:nvPicPr>
        <p:blipFill>
          <a:blip r:embed="rId4" cstate="email"/>
          <a:srcRect/>
          <a:stretch>
            <a:fillRect/>
          </a:stretch>
        </p:blipFill>
        <p:spPr bwMode="auto">
          <a:xfrm flipH="1">
            <a:off x="1" y="2833886"/>
            <a:ext cx="3254849" cy="4024115"/>
          </a:xfrm>
          <a:prstGeom prst="rect">
            <a:avLst/>
          </a:prstGeom>
          <a:noFill/>
          <a:ln w="9525">
            <a:noFill/>
            <a:miter lim="800000"/>
            <a:headEnd/>
            <a:tailEnd/>
          </a:ln>
        </p:spPr>
      </p:pic>
      <p:sp>
        <p:nvSpPr>
          <p:cNvPr id="17" name="Text Box 6"/>
          <p:cNvSpPr txBox="1">
            <a:spLocks noChangeArrowheads="1"/>
          </p:cNvSpPr>
          <p:nvPr/>
        </p:nvSpPr>
        <p:spPr bwMode="auto">
          <a:xfrm>
            <a:off x="3021315" y="2839063"/>
            <a:ext cx="6355441" cy="892552"/>
          </a:xfrm>
          <a:prstGeom prst="rect">
            <a:avLst/>
          </a:prstGeom>
          <a:noFill/>
          <a:ln w="9525">
            <a:noFill/>
            <a:miter lim="800000"/>
            <a:headEnd/>
            <a:tailEnd/>
          </a:ln>
        </p:spPr>
        <p:txBody>
          <a:bodyPr wrap="square">
            <a:spAutoFit/>
          </a:bodyPr>
          <a:lstStyle/>
          <a:p>
            <a:r>
              <a:rPr lang="ru-RU" sz="2800" b="1" dirty="0" smtClean="0">
                <a:latin typeface="+mn-lt"/>
              </a:rPr>
              <a:t>Звук не видим,</a:t>
            </a:r>
            <a:r>
              <a:rPr lang="ru-RU" sz="2400" dirty="0" smtClean="0">
                <a:latin typeface="+mn-lt"/>
              </a:rPr>
              <a:t> </a:t>
            </a:r>
            <a:r>
              <a:rPr lang="ru-RU" sz="2400" b="1" dirty="0" smtClean="0">
                <a:latin typeface="+mn-lt"/>
              </a:rPr>
              <a:t>потеря слуха проходит без боли, </a:t>
            </a:r>
            <a:r>
              <a:rPr lang="ru-RU" sz="2400" dirty="0" smtClean="0">
                <a:latin typeface="+mn-lt"/>
              </a:rPr>
              <a:t>человек не осознает  и не чувствует этого.</a:t>
            </a:r>
            <a:endParaRPr lang="en-GB" sz="2800" b="1" dirty="0">
              <a:latin typeface="+mn-lt"/>
            </a:endParaRPr>
          </a:p>
        </p:txBody>
      </p:sp>
      <p:sp>
        <p:nvSpPr>
          <p:cNvPr id="19" name="Text Box 8"/>
          <p:cNvSpPr txBox="1">
            <a:spLocks noChangeArrowheads="1"/>
          </p:cNvSpPr>
          <p:nvPr/>
        </p:nvSpPr>
        <p:spPr bwMode="auto">
          <a:xfrm>
            <a:off x="3024754" y="3753137"/>
            <a:ext cx="7342903" cy="830997"/>
          </a:xfrm>
          <a:prstGeom prst="rect">
            <a:avLst/>
          </a:prstGeom>
          <a:noFill/>
          <a:ln w="9525">
            <a:noFill/>
            <a:miter lim="800000"/>
            <a:headEnd/>
            <a:tailEnd/>
          </a:ln>
        </p:spPr>
        <p:txBody>
          <a:bodyPr wrap="square">
            <a:spAutoFit/>
          </a:bodyPr>
          <a:lstStyle/>
          <a:p>
            <a:r>
              <a:rPr lang="ru-RU" sz="2400" dirty="0" smtClean="0">
                <a:latin typeface="+mn-lt"/>
              </a:rPr>
              <a:t>В большинстве случаев потеря слуха </a:t>
            </a:r>
            <a:r>
              <a:rPr lang="ru-RU" sz="2400" b="1" dirty="0" smtClean="0">
                <a:latin typeface="+mn-lt"/>
              </a:rPr>
              <a:t>происходит постепенно </a:t>
            </a:r>
            <a:endParaRPr lang="en-GB" sz="2400" b="1" dirty="0">
              <a:latin typeface="+mn-lt"/>
            </a:endParaRPr>
          </a:p>
        </p:txBody>
      </p:sp>
      <p:sp>
        <p:nvSpPr>
          <p:cNvPr id="20" name="Text Box 9"/>
          <p:cNvSpPr txBox="1">
            <a:spLocks noChangeArrowheads="1"/>
          </p:cNvSpPr>
          <p:nvPr/>
        </p:nvSpPr>
        <p:spPr bwMode="auto">
          <a:xfrm>
            <a:off x="2638929" y="4401109"/>
            <a:ext cx="184731" cy="461665"/>
          </a:xfrm>
          <a:prstGeom prst="rect">
            <a:avLst/>
          </a:prstGeom>
          <a:noFill/>
          <a:ln w="9525">
            <a:noFill/>
            <a:miter lim="800000"/>
            <a:headEnd/>
            <a:tailEnd/>
          </a:ln>
        </p:spPr>
        <p:txBody>
          <a:bodyPr wrap="none">
            <a:spAutoFit/>
          </a:bodyPr>
          <a:lstStyle/>
          <a:p>
            <a:endParaRPr lang="en-GB" sz="2400" dirty="0">
              <a:latin typeface="+mn-lt"/>
            </a:endParaRPr>
          </a:p>
        </p:txBody>
      </p:sp>
      <p:sp>
        <p:nvSpPr>
          <p:cNvPr id="1185802" name="Text Box 10"/>
          <p:cNvSpPr txBox="1">
            <a:spLocks noChangeArrowheads="1"/>
          </p:cNvSpPr>
          <p:nvPr/>
        </p:nvSpPr>
        <p:spPr bwMode="auto">
          <a:xfrm>
            <a:off x="2997154" y="2049712"/>
            <a:ext cx="4564070" cy="461665"/>
          </a:xfrm>
          <a:prstGeom prst="rect">
            <a:avLst/>
          </a:prstGeom>
          <a:noFill/>
          <a:ln w="9525">
            <a:noFill/>
            <a:miter lim="800000"/>
            <a:headEnd/>
            <a:tailEnd/>
          </a:ln>
        </p:spPr>
        <p:txBody>
          <a:bodyPr wrap="none">
            <a:spAutoFit/>
          </a:bodyPr>
          <a:lstStyle/>
          <a:p>
            <a:r>
              <a:rPr lang="ru-RU" sz="2400" dirty="0" smtClean="0">
                <a:latin typeface="Arial Narrow" pitchFamily="34" charset="0"/>
              </a:rPr>
              <a:t>При ударе будет чувствоваться боль</a:t>
            </a:r>
            <a:endParaRPr lang="en-GB" sz="2400" dirty="0">
              <a:latin typeface="Arial Narrow" pitchFamily="34" charset="0"/>
            </a:endParaRPr>
          </a:p>
        </p:txBody>
      </p:sp>
      <p:sp>
        <p:nvSpPr>
          <p:cNvPr id="22" name="Text Box 10"/>
          <p:cNvSpPr txBox="1">
            <a:spLocks noChangeArrowheads="1"/>
          </p:cNvSpPr>
          <p:nvPr/>
        </p:nvSpPr>
        <p:spPr bwMode="auto">
          <a:xfrm>
            <a:off x="3011240" y="4824483"/>
            <a:ext cx="6265785" cy="523220"/>
          </a:xfrm>
          <a:prstGeom prst="rect">
            <a:avLst/>
          </a:prstGeom>
          <a:noFill/>
          <a:ln w="9525">
            <a:noFill/>
            <a:miter lim="800000"/>
            <a:headEnd/>
            <a:tailEnd/>
          </a:ln>
        </p:spPr>
        <p:txBody>
          <a:bodyPr wrap="square">
            <a:spAutoFit/>
          </a:bodyPr>
          <a:lstStyle/>
          <a:p>
            <a:r>
              <a:rPr lang="ru-RU" sz="2800" b="1" dirty="0" smtClean="0">
                <a:latin typeface="+mn-lt"/>
              </a:rPr>
              <a:t>Потерянный слух не восстанавливается</a:t>
            </a:r>
            <a:endParaRPr lang="en-GB" sz="2800" b="1" dirty="0">
              <a:latin typeface="+mn-lt"/>
            </a:endParaRPr>
          </a:p>
        </p:txBody>
      </p:sp>
    </p:spTree>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5" name="Text Box 3"/>
          <p:cNvSpPr txBox="1">
            <a:spLocks noChangeArrowheads="1"/>
          </p:cNvSpPr>
          <p:nvPr/>
        </p:nvSpPr>
        <p:spPr bwMode="auto">
          <a:xfrm>
            <a:off x="860357" y="1169208"/>
            <a:ext cx="10305482" cy="954107"/>
          </a:xfrm>
          <a:prstGeom prst="rect">
            <a:avLst/>
          </a:prstGeom>
          <a:noFill/>
          <a:ln w="9525">
            <a:noFill/>
            <a:miter lim="800000"/>
            <a:headEnd/>
            <a:tailEnd/>
          </a:ln>
        </p:spPr>
        <p:txBody>
          <a:bodyPr>
            <a:spAutoFit/>
          </a:bodyPr>
          <a:lstStyle/>
          <a:p>
            <a:pPr>
              <a:buSzPct val="100000"/>
            </a:pPr>
            <a:r>
              <a:rPr lang="ru-RU" sz="2800" dirty="0" smtClean="0">
                <a:solidFill>
                  <a:srgbClr val="000000"/>
                </a:solidFill>
                <a:latin typeface="Arial Narrow" pitchFamily="34" charset="0"/>
                <a:sym typeface="Arial Narrow" pitchFamily="34" charset="0"/>
              </a:rPr>
              <a:t>С</a:t>
            </a:r>
            <a:r>
              <a:rPr lang="en-US" sz="2800" dirty="0" err="1" smtClean="0">
                <a:solidFill>
                  <a:srgbClr val="000000"/>
                </a:solidFill>
                <a:latin typeface="Arial Narrow" pitchFamily="34" charset="0"/>
                <a:sym typeface="Arial Narrow" pitchFamily="34" charset="0"/>
              </a:rPr>
              <a:t>лух</a:t>
            </a:r>
            <a:r>
              <a:rPr lang="en-US" sz="2800" dirty="0" smtClean="0">
                <a:solidFill>
                  <a:srgbClr val="000000"/>
                </a:solidFill>
                <a:latin typeface="Arial Narrow" pitchFamily="34" charset="0"/>
                <a:sym typeface="Arial Narrow" pitchFamily="34" charset="0"/>
              </a:rPr>
              <a:t> </a:t>
            </a:r>
            <a:r>
              <a:rPr lang="en-US" sz="2800" dirty="0" err="1">
                <a:solidFill>
                  <a:srgbClr val="000000"/>
                </a:solidFill>
                <a:latin typeface="Arial Narrow" pitchFamily="34" charset="0"/>
                <a:sym typeface="Arial Narrow" pitchFamily="34" charset="0"/>
              </a:rPr>
              <a:t>может</a:t>
            </a:r>
            <a:r>
              <a:rPr lang="en-US" sz="2800" dirty="0">
                <a:solidFill>
                  <a:srgbClr val="000000"/>
                </a:solidFill>
                <a:latin typeface="Arial Narrow" pitchFamily="34" charset="0"/>
                <a:sym typeface="Arial Narrow" pitchFamily="34" charset="0"/>
              </a:rPr>
              <a:t> </a:t>
            </a:r>
            <a:r>
              <a:rPr lang="en-US" sz="2800" dirty="0" err="1">
                <a:solidFill>
                  <a:srgbClr val="000000"/>
                </a:solidFill>
                <a:latin typeface="Arial Narrow" pitchFamily="34" charset="0"/>
                <a:sym typeface="Arial Narrow" pitchFamily="34" charset="0"/>
              </a:rPr>
              <a:t>быть</a:t>
            </a:r>
            <a:r>
              <a:rPr lang="en-US" sz="2800" dirty="0">
                <a:solidFill>
                  <a:srgbClr val="000000"/>
                </a:solidFill>
                <a:latin typeface="Arial Narrow" pitchFamily="34" charset="0"/>
                <a:sym typeface="Arial Narrow" pitchFamily="34" charset="0"/>
              </a:rPr>
              <a:t> </a:t>
            </a:r>
            <a:r>
              <a:rPr lang="en-US" sz="2800" dirty="0" err="1">
                <a:solidFill>
                  <a:srgbClr val="000000"/>
                </a:solidFill>
                <a:latin typeface="Arial Narrow" pitchFamily="34" charset="0"/>
                <a:sym typeface="Arial Narrow" pitchFamily="34" charset="0"/>
              </a:rPr>
              <a:t>поврежден</a:t>
            </a:r>
            <a:r>
              <a:rPr lang="en-US" sz="2800" dirty="0">
                <a:solidFill>
                  <a:srgbClr val="000000"/>
                </a:solidFill>
                <a:latin typeface="Arial Narrow" pitchFamily="34" charset="0"/>
                <a:sym typeface="Arial Narrow" pitchFamily="34" charset="0"/>
              </a:rPr>
              <a:t> </a:t>
            </a:r>
            <a:r>
              <a:rPr lang="en-US" sz="2800" dirty="0" err="1">
                <a:solidFill>
                  <a:srgbClr val="000000"/>
                </a:solidFill>
                <a:latin typeface="Arial Narrow" pitchFamily="34" charset="0"/>
                <a:sym typeface="Arial Narrow" pitchFamily="34" charset="0"/>
              </a:rPr>
              <a:t>громкими</a:t>
            </a:r>
            <a:r>
              <a:rPr lang="en-US" sz="2800" dirty="0">
                <a:solidFill>
                  <a:srgbClr val="000000"/>
                </a:solidFill>
                <a:latin typeface="Arial Narrow" pitchFamily="34" charset="0"/>
                <a:sym typeface="Arial Narrow" pitchFamily="34" charset="0"/>
              </a:rPr>
              <a:t> </a:t>
            </a:r>
            <a:r>
              <a:rPr lang="en-US" sz="2800" dirty="0" err="1">
                <a:solidFill>
                  <a:srgbClr val="000000"/>
                </a:solidFill>
                <a:latin typeface="Arial Narrow" pitchFamily="34" charset="0"/>
                <a:sym typeface="Arial Narrow" pitchFamily="34" charset="0"/>
              </a:rPr>
              <a:t>звуками</a:t>
            </a:r>
            <a:r>
              <a:rPr lang="en-US" sz="2800" dirty="0">
                <a:solidFill>
                  <a:srgbClr val="000000"/>
                </a:solidFill>
                <a:latin typeface="Arial Narrow" pitchFamily="34" charset="0"/>
                <a:sym typeface="Arial Narrow" pitchFamily="34" charset="0"/>
              </a:rPr>
              <a:t> </a:t>
            </a:r>
            <a:r>
              <a:rPr lang="en-US" sz="2800" dirty="0" err="1">
                <a:solidFill>
                  <a:srgbClr val="000000"/>
                </a:solidFill>
                <a:latin typeface="Arial Narrow" pitchFamily="34" charset="0"/>
                <a:sym typeface="Arial Narrow" pitchFamily="34" charset="0"/>
              </a:rPr>
              <a:t>независимо</a:t>
            </a:r>
            <a:r>
              <a:rPr lang="en-US" sz="2800" dirty="0">
                <a:solidFill>
                  <a:srgbClr val="000000"/>
                </a:solidFill>
                <a:latin typeface="Arial Narrow" pitchFamily="34" charset="0"/>
                <a:sym typeface="Arial Narrow" pitchFamily="34" charset="0"/>
              </a:rPr>
              <a:t> </a:t>
            </a:r>
            <a:r>
              <a:rPr lang="en-US" sz="2800" dirty="0" err="1">
                <a:solidFill>
                  <a:srgbClr val="000000"/>
                </a:solidFill>
                <a:latin typeface="Arial Narrow" pitchFamily="34" charset="0"/>
                <a:sym typeface="Arial Narrow" pitchFamily="34" charset="0"/>
              </a:rPr>
              <a:t>от</a:t>
            </a:r>
            <a:r>
              <a:rPr lang="en-US" sz="2800" dirty="0">
                <a:solidFill>
                  <a:srgbClr val="000000"/>
                </a:solidFill>
                <a:latin typeface="Arial Narrow" pitchFamily="34" charset="0"/>
                <a:sym typeface="Arial Narrow" pitchFamily="34" charset="0"/>
              </a:rPr>
              <a:t> </a:t>
            </a:r>
            <a:r>
              <a:rPr lang="en-US" sz="2800" dirty="0" err="1">
                <a:solidFill>
                  <a:srgbClr val="000000"/>
                </a:solidFill>
                <a:latin typeface="Arial Narrow" pitchFamily="34" charset="0"/>
                <a:sym typeface="Arial Narrow" pitchFamily="34" charset="0"/>
              </a:rPr>
              <a:t>того</a:t>
            </a:r>
            <a:r>
              <a:rPr lang="en-US" sz="2800" dirty="0">
                <a:solidFill>
                  <a:srgbClr val="000000"/>
                </a:solidFill>
                <a:latin typeface="Arial Narrow" pitchFamily="34" charset="0"/>
                <a:sym typeface="Arial Narrow" pitchFamily="34" charset="0"/>
              </a:rPr>
              <a:t>, </a:t>
            </a:r>
            <a:r>
              <a:rPr lang="en-US" sz="2800" dirty="0" err="1">
                <a:solidFill>
                  <a:srgbClr val="000000"/>
                </a:solidFill>
                <a:latin typeface="Arial Narrow" pitchFamily="34" charset="0"/>
                <a:sym typeface="Arial Narrow" pitchFamily="34" charset="0"/>
              </a:rPr>
              <a:t>чем</a:t>
            </a:r>
            <a:r>
              <a:rPr lang="en-US" sz="2800" dirty="0">
                <a:solidFill>
                  <a:srgbClr val="000000"/>
                </a:solidFill>
                <a:latin typeface="Arial Narrow" pitchFamily="34" charset="0"/>
                <a:sym typeface="Arial Narrow" pitchFamily="34" charset="0"/>
              </a:rPr>
              <a:t> </a:t>
            </a:r>
            <a:r>
              <a:rPr lang="en-US" sz="2800" dirty="0" err="1">
                <a:solidFill>
                  <a:srgbClr val="000000"/>
                </a:solidFill>
                <a:latin typeface="Arial Narrow" pitchFamily="34" charset="0"/>
                <a:sym typeface="Arial Narrow" pitchFamily="34" charset="0"/>
              </a:rPr>
              <a:t>мы</a:t>
            </a:r>
            <a:r>
              <a:rPr lang="en-US" sz="2800" dirty="0">
                <a:solidFill>
                  <a:srgbClr val="000000"/>
                </a:solidFill>
                <a:latin typeface="Arial Narrow" pitchFamily="34" charset="0"/>
                <a:sym typeface="Arial Narrow" pitchFamily="34" charset="0"/>
              </a:rPr>
              <a:t> </a:t>
            </a:r>
            <a:r>
              <a:rPr lang="en-US" sz="2800" dirty="0" err="1">
                <a:solidFill>
                  <a:srgbClr val="000000"/>
                </a:solidFill>
                <a:latin typeface="Arial Narrow" pitchFamily="34" charset="0"/>
                <a:sym typeface="Arial Narrow" pitchFamily="34" charset="0"/>
              </a:rPr>
              <a:t>их</a:t>
            </a:r>
            <a:r>
              <a:rPr lang="en-US" sz="2800" dirty="0">
                <a:solidFill>
                  <a:srgbClr val="000000"/>
                </a:solidFill>
                <a:latin typeface="Arial Narrow" pitchFamily="34" charset="0"/>
                <a:sym typeface="Arial Narrow" pitchFamily="34" charset="0"/>
              </a:rPr>
              <a:t> </a:t>
            </a:r>
            <a:r>
              <a:rPr lang="en-US" sz="2800" dirty="0" err="1">
                <a:solidFill>
                  <a:srgbClr val="000000"/>
                </a:solidFill>
                <a:latin typeface="Arial Narrow" pitchFamily="34" charset="0"/>
                <a:sym typeface="Arial Narrow" pitchFamily="34" charset="0"/>
              </a:rPr>
              <a:t>считаем</a:t>
            </a:r>
            <a:r>
              <a:rPr lang="en-US" sz="2800" dirty="0">
                <a:solidFill>
                  <a:srgbClr val="000000"/>
                </a:solidFill>
                <a:latin typeface="Arial Narrow" pitchFamily="34" charset="0"/>
                <a:sym typeface="Arial Narrow" pitchFamily="34" charset="0"/>
              </a:rPr>
              <a:t>: </a:t>
            </a:r>
            <a:r>
              <a:rPr lang="en-US" sz="2800" dirty="0" err="1">
                <a:solidFill>
                  <a:srgbClr val="000000"/>
                </a:solidFill>
                <a:latin typeface="Arial Narrow" pitchFamily="34" charset="0"/>
                <a:sym typeface="Arial Narrow" pitchFamily="34" charset="0"/>
              </a:rPr>
              <a:t>шумом</a:t>
            </a:r>
            <a:r>
              <a:rPr lang="en-US" sz="2800" dirty="0">
                <a:solidFill>
                  <a:srgbClr val="000000"/>
                </a:solidFill>
                <a:latin typeface="Arial Narrow" pitchFamily="34" charset="0"/>
                <a:sym typeface="Arial Narrow" pitchFamily="34" charset="0"/>
              </a:rPr>
              <a:t> </a:t>
            </a:r>
            <a:r>
              <a:rPr lang="en-US" sz="2800" dirty="0" err="1">
                <a:solidFill>
                  <a:srgbClr val="000000"/>
                </a:solidFill>
                <a:latin typeface="Arial Narrow" pitchFamily="34" charset="0"/>
                <a:sym typeface="Arial Narrow" pitchFamily="34" charset="0"/>
              </a:rPr>
              <a:t>или</a:t>
            </a:r>
            <a:r>
              <a:rPr lang="en-US" sz="2800" dirty="0">
                <a:solidFill>
                  <a:srgbClr val="000000"/>
                </a:solidFill>
                <a:latin typeface="Arial Narrow" pitchFamily="34" charset="0"/>
                <a:sym typeface="Arial Narrow" pitchFamily="34" charset="0"/>
              </a:rPr>
              <a:t> </a:t>
            </a:r>
            <a:r>
              <a:rPr lang="en-US" sz="2800" dirty="0" err="1">
                <a:solidFill>
                  <a:srgbClr val="000000"/>
                </a:solidFill>
                <a:latin typeface="Arial Narrow" pitchFamily="34" charset="0"/>
                <a:sym typeface="Arial Narrow" pitchFamily="34" charset="0"/>
              </a:rPr>
              <a:t>приятными</a:t>
            </a:r>
            <a:r>
              <a:rPr lang="en-US" sz="2800" dirty="0">
                <a:solidFill>
                  <a:srgbClr val="000000"/>
                </a:solidFill>
                <a:latin typeface="Arial Narrow" pitchFamily="34" charset="0"/>
                <a:sym typeface="Arial Narrow" pitchFamily="34" charset="0"/>
              </a:rPr>
              <a:t> </a:t>
            </a:r>
            <a:r>
              <a:rPr lang="en-US" sz="2800" dirty="0" err="1" smtClean="0">
                <a:solidFill>
                  <a:srgbClr val="000000"/>
                </a:solidFill>
                <a:latin typeface="Arial Narrow" pitchFamily="34" charset="0"/>
                <a:sym typeface="Arial Narrow" pitchFamily="34" charset="0"/>
              </a:rPr>
              <a:t>звуками</a:t>
            </a:r>
            <a:r>
              <a:rPr lang="ru-RU" sz="2800" dirty="0" smtClean="0">
                <a:solidFill>
                  <a:srgbClr val="000000"/>
                </a:solidFill>
                <a:latin typeface="Arial Narrow" pitchFamily="34" charset="0"/>
                <a:sym typeface="Arial Narrow" pitchFamily="34" charset="0"/>
              </a:rPr>
              <a:t>.</a:t>
            </a:r>
            <a:endParaRPr lang="en-US" sz="2800" dirty="0">
              <a:solidFill>
                <a:srgbClr val="000000"/>
              </a:solidFill>
              <a:latin typeface="Arial Narrow" pitchFamily="34" charset="0"/>
              <a:sym typeface="Arial Narrow" pitchFamily="34" charset="0"/>
            </a:endParaRPr>
          </a:p>
        </p:txBody>
      </p:sp>
      <p:pic>
        <p:nvPicPr>
          <p:cNvPr id="673796" name="Picture 4" descr="SoundMontage1"/>
          <p:cNvPicPr>
            <a:picLocks noChangeAspect="1" noChangeArrowheads="1"/>
          </p:cNvPicPr>
          <p:nvPr>
            <p:custDataLst>
              <p:tags r:id="rId2"/>
            </p:custDataLst>
          </p:nvPr>
        </p:nvPicPr>
        <p:blipFill>
          <a:blip r:embed="rId9" cstate="email"/>
          <a:srcRect/>
          <a:stretch>
            <a:fillRect/>
          </a:stretch>
        </p:blipFill>
        <p:spPr bwMode="auto">
          <a:xfrm>
            <a:off x="315302" y="2268538"/>
            <a:ext cx="3804776" cy="2286000"/>
          </a:xfrm>
          <a:prstGeom prst="rect">
            <a:avLst/>
          </a:prstGeom>
          <a:noFill/>
          <a:ln w="9525">
            <a:noFill/>
            <a:miter lim="800000"/>
            <a:headEnd/>
            <a:tailEnd/>
          </a:ln>
        </p:spPr>
      </p:pic>
      <p:pic>
        <p:nvPicPr>
          <p:cNvPr id="673797" name="Picture 5" descr="SoundMontage2"/>
          <p:cNvPicPr>
            <a:picLocks noChangeAspect="1" noChangeArrowheads="1"/>
          </p:cNvPicPr>
          <p:nvPr>
            <p:custDataLst>
              <p:tags r:id="rId3"/>
            </p:custDataLst>
          </p:nvPr>
        </p:nvPicPr>
        <p:blipFill>
          <a:blip r:embed="rId10" cstate="email"/>
          <a:srcRect/>
          <a:stretch>
            <a:fillRect/>
          </a:stretch>
        </p:blipFill>
        <p:spPr bwMode="auto">
          <a:xfrm>
            <a:off x="315302" y="2270125"/>
            <a:ext cx="6792731" cy="2286000"/>
          </a:xfrm>
          <a:prstGeom prst="rect">
            <a:avLst/>
          </a:prstGeom>
          <a:noFill/>
          <a:ln w="9525">
            <a:noFill/>
            <a:miter lim="800000"/>
            <a:headEnd/>
            <a:tailEnd/>
          </a:ln>
        </p:spPr>
      </p:pic>
      <p:pic>
        <p:nvPicPr>
          <p:cNvPr id="673798" name="Picture 6" descr="SoundMontage3"/>
          <p:cNvPicPr>
            <a:picLocks noChangeAspect="1" noChangeArrowheads="1"/>
          </p:cNvPicPr>
          <p:nvPr>
            <p:custDataLst>
              <p:tags r:id="rId4"/>
            </p:custDataLst>
          </p:nvPr>
        </p:nvPicPr>
        <p:blipFill>
          <a:blip r:embed="rId11" cstate="email"/>
          <a:srcRect/>
          <a:stretch>
            <a:fillRect/>
          </a:stretch>
        </p:blipFill>
        <p:spPr bwMode="auto">
          <a:xfrm>
            <a:off x="315302" y="2268538"/>
            <a:ext cx="7484700" cy="2286000"/>
          </a:xfrm>
          <a:prstGeom prst="rect">
            <a:avLst/>
          </a:prstGeom>
          <a:noFill/>
          <a:ln w="9525">
            <a:noFill/>
            <a:miter lim="800000"/>
            <a:headEnd/>
            <a:tailEnd/>
          </a:ln>
        </p:spPr>
      </p:pic>
      <p:pic>
        <p:nvPicPr>
          <p:cNvPr id="673799" name="Picture 7" descr="SoundMontage4"/>
          <p:cNvPicPr>
            <a:picLocks noChangeAspect="1" noChangeArrowheads="1"/>
          </p:cNvPicPr>
          <p:nvPr>
            <p:custDataLst>
              <p:tags r:id="rId5"/>
            </p:custDataLst>
          </p:nvPr>
        </p:nvPicPr>
        <p:blipFill>
          <a:blip r:embed="rId12" cstate="email"/>
          <a:srcRect/>
          <a:stretch>
            <a:fillRect/>
          </a:stretch>
        </p:blipFill>
        <p:spPr bwMode="auto">
          <a:xfrm>
            <a:off x="315303" y="2268538"/>
            <a:ext cx="11522248" cy="2286000"/>
          </a:xfrm>
          <a:prstGeom prst="rect">
            <a:avLst/>
          </a:prstGeom>
          <a:noFill/>
          <a:ln w="9525">
            <a:noFill/>
            <a:miter lim="800000"/>
            <a:headEnd/>
            <a:tailEnd/>
          </a:ln>
        </p:spPr>
      </p:pic>
      <p:sp>
        <p:nvSpPr>
          <p:cNvPr id="673800" name="Text Box 8"/>
          <p:cNvSpPr txBox="1">
            <a:spLocks noChangeArrowheads="1"/>
          </p:cNvSpPr>
          <p:nvPr/>
        </p:nvSpPr>
        <p:spPr bwMode="auto">
          <a:xfrm>
            <a:off x="1606132" y="4594225"/>
            <a:ext cx="9150083" cy="892552"/>
          </a:xfrm>
          <a:prstGeom prst="rect">
            <a:avLst/>
          </a:prstGeom>
          <a:noFill/>
          <a:ln w="9525">
            <a:noFill/>
            <a:miter lim="800000"/>
            <a:headEnd/>
            <a:tailEnd/>
          </a:ln>
        </p:spPr>
        <p:txBody>
          <a:bodyPr>
            <a:spAutoFit/>
          </a:bodyPr>
          <a:lstStyle/>
          <a:p>
            <a:pPr>
              <a:spcBef>
                <a:spcPct val="30000"/>
              </a:spcBef>
              <a:buSzPct val="100000"/>
            </a:pPr>
            <a:r>
              <a:rPr lang="ru-RU" sz="2800" b="1" dirty="0" smtClean="0">
                <a:solidFill>
                  <a:srgbClr val="000000"/>
                </a:solidFill>
                <a:latin typeface="Arial Narrow" pitchFamily="34" charset="0"/>
                <a:sym typeface="Arial Narrow" pitchFamily="34" charset="0"/>
              </a:rPr>
              <a:t>Не </a:t>
            </a:r>
            <a:r>
              <a:rPr lang="ru-RU" sz="2800" b="1" dirty="0">
                <a:solidFill>
                  <a:srgbClr val="000000"/>
                </a:solidFill>
                <a:latin typeface="Arial Narrow" pitchFamily="34" charset="0"/>
                <a:sym typeface="Arial Narrow" pitchFamily="34" charset="0"/>
              </a:rPr>
              <a:t>всегда </a:t>
            </a:r>
            <a:r>
              <a:rPr lang="ru-RU" sz="2800" b="1" dirty="0" smtClean="0">
                <a:solidFill>
                  <a:srgbClr val="000000"/>
                </a:solidFill>
                <a:latin typeface="Arial Narrow" pitchFamily="34" charset="0"/>
                <a:sym typeface="Arial Narrow" pitchFamily="34" charset="0"/>
              </a:rPr>
              <a:t>возможно повлиять </a:t>
            </a:r>
            <a:r>
              <a:rPr lang="ru-RU" sz="2800" b="1" dirty="0">
                <a:solidFill>
                  <a:srgbClr val="000000"/>
                </a:solidFill>
                <a:latin typeface="Arial Narrow" pitchFamily="34" charset="0"/>
                <a:sym typeface="Arial Narrow" pitchFamily="34" charset="0"/>
              </a:rPr>
              <a:t>на источник,</a:t>
            </a:r>
            <a:r>
              <a:rPr lang="ru-RU" sz="2400" dirty="0">
                <a:solidFill>
                  <a:srgbClr val="000000"/>
                </a:solidFill>
                <a:latin typeface="Arial Narrow" pitchFamily="34" charset="0"/>
                <a:sym typeface="Arial Narrow" pitchFamily="34" charset="0"/>
              </a:rPr>
              <a:t> если звук слишком громкий или опасный!</a:t>
            </a:r>
          </a:p>
        </p:txBody>
      </p:sp>
      <p:pic>
        <p:nvPicPr>
          <p:cNvPr id="12" name="Introduction to Sound_Russian_20.wav">
            <a:hlinkClick r:id="" action="ppaction://media"/>
          </p:cNvPr>
          <p:cNvPicPr>
            <a:picLocks noRot="1" noChangeAspect="1"/>
          </p:cNvPicPr>
          <p:nvPr>
            <a:wavAudioFile r:embed="rId6" name="Introduction to Sound_Russian_20.wav"/>
          </p:nvPr>
        </p:nvPicPr>
        <p:blipFill>
          <a:blip r:embed="rId13" cstate="email"/>
          <a:stretch>
            <a:fillRect/>
          </a:stretch>
        </p:blipFill>
        <p:spPr>
          <a:xfrm>
            <a:off x="5891266" y="3276600"/>
            <a:ext cx="406294" cy="304800"/>
          </a:xfrm>
          <a:prstGeom prst="rect">
            <a:avLst/>
          </a:prstGeom>
        </p:spPr>
      </p:pic>
      <p:sp>
        <p:nvSpPr>
          <p:cNvPr id="11" name="Rectangle 2"/>
          <p:cNvSpPr txBox="1">
            <a:spLocks noChangeArrowheads="1"/>
          </p:cNvSpPr>
          <p:nvPr/>
        </p:nvSpPr>
        <p:spPr>
          <a:xfrm>
            <a:off x="304721" y="228601"/>
            <a:ext cx="10563648" cy="493713"/>
          </a:xfrm>
          <a:prstGeom prst="rect">
            <a:avLst/>
          </a:prstGeom>
        </p:spPr>
        <p:txBody>
          <a:bodyPr/>
          <a:lstStyle/>
          <a:p>
            <a:pPr marL="0" marR="0" lvl="0" indent="0" algn="l" defTabSz="914400" rtl="0" eaLnBrk="1" fontAlgn="base" latinLnBrk="0" hangingPunct="1">
              <a:lnSpc>
                <a:spcPct val="85000"/>
              </a:lnSpc>
              <a:spcBef>
                <a:spcPct val="0"/>
              </a:spcBef>
              <a:spcAft>
                <a:spcPts val="300"/>
              </a:spcAft>
              <a:buClrTx/>
              <a:buSzTx/>
              <a:buFontTx/>
              <a:buNone/>
              <a:tabLst/>
              <a:defRPr/>
            </a:pPr>
            <a:r>
              <a:rPr kumimoji="0" lang="ru-RU" sz="3200" b="0" i="0" u="none" strike="noStrike" kern="0" cap="none" spc="0" normalizeH="0" baseline="0" noProof="0" dirty="0" smtClean="0">
                <a:ln>
                  <a:noFill/>
                </a:ln>
                <a:solidFill>
                  <a:schemeClr val="tx1"/>
                </a:solidFill>
                <a:effectLst/>
                <a:uLnTx/>
                <a:uFillTx/>
                <a:latin typeface="+mj-lt"/>
                <a:ea typeface="+mj-ea"/>
                <a:cs typeface="+mj-cs"/>
              </a:rPr>
              <a:t>Отсутствие защиты слуха </a:t>
            </a:r>
            <a:r>
              <a:rPr kumimoji="0" lang="en-US" sz="3200" b="0" i="0" u="none" strike="noStrike" kern="0" cap="none" spc="0" normalizeH="0" baseline="0" noProof="0" dirty="0" smtClean="0">
                <a:ln>
                  <a:noFill/>
                </a:ln>
                <a:solidFill>
                  <a:schemeClr val="tx1"/>
                </a:solidFill>
                <a:effectLst/>
                <a:uLnTx/>
                <a:uFillTx/>
                <a:latin typeface="+mj-lt"/>
                <a:ea typeface="+mj-ea"/>
                <a:cs typeface="+mj-cs"/>
              </a:rPr>
              <a:t>- </a:t>
            </a:r>
            <a:r>
              <a:rPr kumimoji="0" lang="ru-RU" sz="3200" b="0" i="0" u="none" strike="noStrike" kern="0" cap="none" spc="0" normalizeH="0" baseline="0" noProof="0" dirty="0" smtClean="0">
                <a:ln>
                  <a:noFill/>
                </a:ln>
                <a:solidFill>
                  <a:schemeClr val="tx1"/>
                </a:solidFill>
                <a:effectLst/>
                <a:uLnTx/>
                <a:uFillTx/>
                <a:latin typeface="+mj-lt"/>
                <a:ea typeface="+mj-ea"/>
                <a:cs typeface="+mj-cs"/>
              </a:rPr>
              <a:t>п</a:t>
            </a:r>
            <a:r>
              <a:rPr kumimoji="0" lang="ru-RU" sz="3200" b="0" i="0" u="none" strike="noStrike" kern="0" cap="none" spc="0" normalizeH="0" baseline="0" noProof="0" dirty="0" smtClean="0">
                <a:ln>
                  <a:noFill/>
                </a:ln>
                <a:solidFill>
                  <a:srgbClr val="000000"/>
                </a:solidFill>
                <a:effectLst/>
                <a:uLnTx/>
                <a:uFillTx/>
                <a:latin typeface="Arial Narrow" pitchFamily="34" charset="0"/>
                <a:ea typeface="+mj-ea"/>
                <a:cs typeface="+mj-cs"/>
              </a:rPr>
              <a:t>очему люди вредят своему здоровью?</a:t>
            </a:r>
            <a:r>
              <a:rPr kumimoji="0" lang="en-GB" sz="3200" b="0" i="0" u="none" strike="noStrike" kern="0" cap="none" spc="0" normalizeH="0" baseline="0" noProof="0" dirty="0" smtClean="0">
                <a:ln>
                  <a:noFill/>
                </a:ln>
                <a:solidFill>
                  <a:srgbClr val="000000"/>
                </a:solidFill>
                <a:effectLst/>
                <a:uLnTx/>
                <a:uFillTx/>
                <a:latin typeface="Arial Narrow" pitchFamily="34" charset="0"/>
                <a:ea typeface="+mj-ea"/>
                <a:cs typeface="+mj-cs"/>
              </a:rPr>
              <a:t/>
            </a:r>
            <a:br>
              <a:rPr kumimoji="0" lang="en-GB" sz="3200" b="0" i="0" u="none" strike="noStrike" kern="0" cap="none" spc="0" normalizeH="0" baseline="0" noProof="0" dirty="0" smtClean="0">
                <a:ln>
                  <a:noFill/>
                </a:ln>
                <a:solidFill>
                  <a:srgbClr val="000000"/>
                </a:solidFill>
                <a:effectLst/>
                <a:uLnTx/>
                <a:uFillTx/>
                <a:latin typeface="Arial Narrow" pitchFamily="34" charset="0"/>
                <a:ea typeface="+mj-ea"/>
                <a:cs typeface="+mj-cs"/>
              </a:rPr>
            </a:br>
            <a:endParaRPr kumimoji="0" lang="en-GB" sz="3200" b="0" i="0" u="none" strike="noStrike" kern="0" cap="none" spc="0" normalizeH="0" baseline="0" noProof="0" dirty="0" smtClean="0">
              <a:ln>
                <a:noFill/>
              </a:ln>
              <a:solidFill>
                <a:schemeClr val="tx1"/>
              </a:solidFill>
              <a:effectLst/>
              <a:uLnTx/>
              <a:uFillTx/>
              <a:latin typeface="+mj-lt"/>
              <a:ea typeface="+mj-ea"/>
              <a:cs typeface="+mj-cs"/>
            </a:endParaRPr>
          </a:p>
        </p:txBody>
      </p:sp>
    </p:spTree>
    <p:custDataLst>
      <p:tags r:id="rId1"/>
    </p:custDataLst>
  </p:cSld>
  <p:clrMapOvr>
    <a:masterClrMapping/>
  </p:clrMapOvr>
  <p:transition>
    <p:wipe dir="r"/>
  </p:transition>
  <p:timing>
    <p:tnLst>
      <p:par>
        <p:cTn id="1" dur="indefinite" restart="never" nodeType="tmRoot">
          <p:childTnLst>
            <p:audio>
              <p:cMediaNode showWhenStopped="0">
                <p:cTn id="2"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ru-RU" dirty="0" smtClean="0"/>
              <a:t>Важно насколько громко</a:t>
            </a:r>
            <a:endParaRPr lang="ru-RU" dirty="0"/>
          </a:p>
        </p:txBody>
      </p:sp>
      <p:sp>
        <p:nvSpPr>
          <p:cNvPr id="7" name="Text Box 5"/>
          <p:cNvSpPr txBox="1">
            <a:spLocks noChangeArrowheads="1"/>
          </p:cNvSpPr>
          <p:nvPr/>
        </p:nvSpPr>
        <p:spPr bwMode="auto">
          <a:xfrm>
            <a:off x="6712464" y="1071899"/>
            <a:ext cx="1879104" cy="369332"/>
          </a:xfrm>
          <a:prstGeom prst="rect">
            <a:avLst/>
          </a:prstGeom>
          <a:noFill/>
          <a:ln w="9525">
            <a:noFill/>
            <a:miter lim="800000"/>
            <a:headEnd/>
            <a:tailEnd/>
          </a:ln>
        </p:spPr>
        <p:txBody>
          <a:bodyPr wrap="none">
            <a:spAutoFit/>
          </a:bodyPr>
          <a:lstStyle/>
          <a:p>
            <a:r>
              <a:rPr lang="ru-RU" dirty="0" smtClean="0"/>
              <a:t>Взлет самолета</a:t>
            </a:r>
            <a:endParaRPr lang="en-GB" dirty="0">
              <a:latin typeface="Arial Narrow" pitchFamily="34" charset="0"/>
            </a:endParaRPr>
          </a:p>
        </p:txBody>
      </p:sp>
      <p:sp>
        <p:nvSpPr>
          <p:cNvPr id="8" name="Text Box 5"/>
          <p:cNvSpPr txBox="1">
            <a:spLocks noChangeArrowheads="1"/>
          </p:cNvSpPr>
          <p:nvPr/>
        </p:nvSpPr>
        <p:spPr bwMode="auto">
          <a:xfrm>
            <a:off x="6715235" y="1656561"/>
            <a:ext cx="2904834" cy="369332"/>
          </a:xfrm>
          <a:prstGeom prst="rect">
            <a:avLst/>
          </a:prstGeom>
          <a:noFill/>
          <a:ln w="9525">
            <a:noFill/>
            <a:miter lim="800000"/>
            <a:headEnd/>
            <a:tailEnd/>
          </a:ln>
        </p:spPr>
        <p:txBody>
          <a:bodyPr wrap="none">
            <a:spAutoFit/>
          </a:bodyPr>
          <a:lstStyle/>
          <a:p>
            <a:r>
              <a:rPr lang="ru-RU" dirty="0" smtClean="0"/>
              <a:t>Пневматический молоток</a:t>
            </a:r>
            <a:endParaRPr lang="en-GB" dirty="0">
              <a:latin typeface="Arial Narrow" pitchFamily="34" charset="0"/>
            </a:endParaRPr>
          </a:p>
        </p:txBody>
      </p:sp>
      <p:sp>
        <p:nvSpPr>
          <p:cNvPr id="9" name="Text Box 5"/>
          <p:cNvSpPr txBox="1">
            <a:spLocks noChangeArrowheads="1"/>
          </p:cNvSpPr>
          <p:nvPr/>
        </p:nvSpPr>
        <p:spPr bwMode="auto">
          <a:xfrm>
            <a:off x="6715239" y="1989049"/>
            <a:ext cx="1600503" cy="369332"/>
          </a:xfrm>
          <a:prstGeom prst="rect">
            <a:avLst/>
          </a:prstGeom>
          <a:noFill/>
          <a:ln w="9525">
            <a:noFill/>
            <a:miter lim="800000"/>
            <a:headEnd/>
            <a:tailEnd/>
          </a:ln>
        </p:spPr>
        <p:txBody>
          <a:bodyPr wrap="none">
            <a:spAutoFit/>
          </a:bodyPr>
          <a:lstStyle/>
          <a:p>
            <a:r>
              <a:rPr lang="ru-RU" dirty="0" smtClean="0"/>
              <a:t>Перфоратор </a:t>
            </a:r>
          </a:p>
        </p:txBody>
      </p:sp>
      <p:sp>
        <p:nvSpPr>
          <p:cNvPr id="10" name="Text Box 5"/>
          <p:cNvSpPr txBox="1">
            <a:spLocks noChangeArrowheads="1"/>
          </p:cNvSpPr>
          <p:nvPr/>
        </p:nvSpPr>
        <p:spPr bwMode="auto">
          <a:xfrm>
            <a:off x="6701389" y="2340949"/>
            <a:ext cx="1480726" cy="369332"/>
          </a:xfrm>
          <a:prstGeom prst="rect">
            <a:avLst/>
          </a:prstGeom>
          <a:noFill/>
          <a:ln w="9525">
            <a:noFill/>
            <a:miter lim="800000"/>
            <a:headEnd/>
            <a:tailEnd/>
          </a:ln>
        </p:spPr>
        <p:txBody>
          <a:bodyPr wrap="none">
            <a:spAutoFit/>
          </a:bodyPr>
          <a:lstStyle/>
          <a:p>
            <a:r>
              <a:rPr lang="ru-RU" dirty="0" smtClean="0"/>
              <a:t>Рок-концерт</a:t>
            </a:r>
            <a:endParaRPr lang="en-GB" dirty="0">
              <a:latin typeface="Arial Narrow" pitchFamily="34" charset="0"/>
            </a:endParaRPr>
          </a:p>
        </p:txBody>
      </p:sp>
      <p:sp>
        <p:nvSpPr>
          <p:cNvPr id="11" name="Text Box 5"/>
          <p:cNvSpPr txBox="1">
            <a:spLocks noChangeArrowheads="1"/>
          </p:cNvSpPr>
          <p:nvPr/>
        </p:nvSpPr>
        <p:spPr bwMode="auto">
          <a:xfrm>
            <a:off x="6701389" y="2673449"/>
            <a:ext cx="1757404" cy="369332"/>
          </a:xfrm>
          <a:prstGeom prst="rect">
            <a:avLst/>
          </a:prstGeom>
          <a:noFill/>
          <a:ln w="9525">
            <a:noFill/>
            <a:miter lim="800000"/>
            <a:headEnd/>
            <a:tailEnd/>
          </a:ln>
        </p:spPr>
        <p:txBody>
          <a:bodyPr wrap="none">
            <a:spAutoFit/>
          </a:bodyPr>
          <a:lstStyle/>
          <a:p>
            <a:r>
              <a:rPr lang="ru-RU" dirty="0" smtClean="0"/>
              <a:t>Трактор/Дрель</a:t>
            </a:r>
            <a:endParaRPr lang="en-GB" dirty="0">
              <a:latin typeface="Arial Narrow" pitchFamily="34" charset="0"/>
            </a:endParaRPr>
          </a:p>
        </p:txBody>
      </p:sp>
      <p:sp>
        <p:nvSpPr>
          <p:cNvPr id="12" name="Text Box 5"/>
          <p:cNvSpPr txBox="1">
            <a:spLocks noChangeArrowheads="1"/>
          </p:cNvSpPr>
          <p:nvPr/>
        </p:nvSpPr>
        <p:spPr bwMode="auto">
          <a:xfrm>
            <a:off x="6704164" y="3291349"/>
            <a:ext cx="2538259" cy="369332"/>
          </a:xfrm>
          <a:prstGeom prst="rect">
            <a:avLst/>
          </a:prstGeom>
          <a:noFill/>
          <a:ln w="9525">
            <a:noFill/>
            <a:miter lim="800000"/>
            <a:headEnd/>
            <a:tailEnd/>
          </a:ln>
        </p:spPr>
        <p:txBody>
          <a:bodyPr wrap="none">
            <a:spAutoFit/>
          </a:bodyPr>
          <a:lstStyle/>
          <a:p>
            <a:r>
              <a:rPr lang="ru-RU" dirty="0" smtClean="0"/>
              <a:t>Движение транспорта</a:t>
            </a:r>
            <a:endParaRPr lang="en-GB" dirty="0">
              <a:latin typeface="Arial Narrow" pitchFamily="34" charset="0"/>
            </a:endParaRPr>
          </a:p>
        </p:txBody>
      </p:sp>
      <p:sp>
        <p:nvSpPr>
          <p:cNvPr id="13" name="Text Box 5"/>
          <p:cNvSpPr txBox="1">
            <a:spLocks noChangeArrowheads="1"/>
          </p:cNvSpPr>
          <p:nvPr/>
        </p:nvSpPr>
        <p:spPr bwMode="auto">
          <a:xfrm>
            <a:off x="6704164" y="3889849"/>
            <a:ext cx="1611339" cy="369332"/>
          </a:xfrm>
          <a:prstGeom prst="rect">
            <a:avLst/>
          </a:prstGeom>
          <a:noFill/>
          <a:ln w="9525">
            <a:noFill/>
            <a:miter lim="800000"/>
            <a:headEnd/>
            <a:tailEnd/>
          </a:ln>
        </p:spPr>
        <p:txBody>
          <a:bodyPr wrap="none">
            <a:spAutoFit/>
          </a:bodyPr>
          <a:lstStyle/>
          <a:p>
            <a:r>
              <a:rPr lang="ru-RU" dirty="0" smtClean="0"/>
              <a:t>Кондиционер</a:t>
            </a:r>
            <a:endParaRPr lang="en-GB" dirty="0">
              <a:latin typeface="Arial Narrow" pitchFamily="34" charset="0"/>
            </a:endParaRPr>
          </a:p>
        </p:txBody>
      </p:sp>
      <p:sp>
        <p:nvSpPr>
          <p:cNvPr id="14" name="Text Box 5"/>
          <p:cNvSpPr txBox="1">
            <a:spLocks noChangeArrowheads="1"/>
          </p:cNvSpPr>
          <p:nvPr/>
        </p:nvSpPr>
        <p:spPr bwMode="auto">
          <a:xfrm>
            <a:off x="6704164" y="4388599"/>
            <a:ext cx="1900136" cy="369332"/>
          </a:xfrm>
          <a:prstGeom prst="rect">
            <a:avLst/>
          </a:prstGeom>
          <a:noFill/>
          <a:ln w="9525">
            <a:noFill/>
            <a:miter lim="800000"/>
            <a:headEnd/>
            <a:tailEnd/>
          </a:ln>
        </p:spPr>
        <p:txBody>
          <a:bodyPr wrap="none">
            <a:spAutoFit/>
          </a:bodyPr>
          <a:lstStyle/>
          <a:p>
            <a:r>
              <a:rPr lang="ru-RU" dirty="0" smtClean="0"/>
              <a:t>Трансформатор</a:t>
            </a:r>
            <a:endParaRPr lang="en-GB" dirty="0">
              <a:latin typeface="Arial Narrow" pitchFamily="34" charset="0"/>
            </a:endParaRPr>
          </a:p>
        </p:txBody>
      </p:sp>
      <p:sp>
        <p:nvSpPr>
          <p:cNvPr id="15" name="Text Box 5"/>
          <p:cNvSpPr txBox="1">
            <a:spLocks noChangeArrowheads="1"/>
          </p:cNvSpPr>
          <p:nvPr/>
        </p:nvSpPr>
        <p:spPr bwMode="auto">
          <a:xfrm>
            <a:off x="3545324" y="2144206"/>
            <a:ext cx="1571264" cy="369332"/>
          </a:xfrm>
          <a:prstGeom prst="rect">
            <a:avLst/>
          </a:prstGeom>
          <a:noFill/>
          <a:ln w="9525">
            <a:noFill/>
            <a:miter lim="800000"/>
            <a:headEnd/>
            <a:tailEnd/>
          </a:ln>
        </p:spPr>
        <p:txBody>
          <a:bodyPr wrap="none">
            <a:spAutoFit/>
          </a:bodyPr>
          <a:lstStyle/>
          <a:p>
            <a:r>
              <a:rPr lang="ru-RU" dirty="0" smtClean="0"/>
              <a:t>Цепная пила</a:t>
            </a:r>
            <a:endParaRPr lang="en-GB" dirty="0">
              <a:latin typeface="Arial Narrow" pitchFamily="34" charset="0"/>
            </a:endParaRPr>
          </a:p>
        </p:txBody>
      </p:sp>
      <p:sp>
        <p:nvSpPr>
          <p:cNvPr id="16" name="Text Box 5"/>
          <p:cNvSpPr txBox="1">
            <a:spLocks noChangeArrowheads="1"/>
          </p:cNvSpPr>
          <p:nvPr/>
        </p:nvSpPr>
        <p:spPr bwMode="auto">
          <a:xfrm>
            <a:off x="3548099" y="2446231"/>
            <a:ext cx="1232132" cy="369332"/>
          </a:xfrm>
          <a:prstGeom prst="rect">
            <a:avLst/>
          </a:prstGeom>
          <a:noFill/>
          <a:ln w="9525">
            <a:noFill/>
            <a:miter lim="800000"/>
            <a:headEnd/>
            <a:tailEnd/>
          </a:ln>
        </p:spPr>
        <p:txBody>
          <a:bodyPr wrap="none">
            <a:spAutoFit/>
          </a:bodyPr>
          <a:lstStyle/>
          <a:p>
            <a:r>
              <a:rPr lang="ru-RU" dirty="0" smtClean="0"/>
              <a:t>Мотоцикл</a:t>
            </a:r>
            <a:endParaRPr lang="en-GB" dirty="0">
              <a:latin typeface="Arial Narrow" pitchFamily="34" charset="0"/>
            </a:endParaRPr>
          </a:p>
        </p:txBody>
      </p:sp>
      <p:sp>
        <p:nvSpPr>
          <p:cNvPr id="17" name="Text Box 5"/>
          <p:cNvSpPr txBox="1">
            <a:spLocks noChangeArrowheads="1"/>
          </p:cNvSpPr>
          <p:nvPr/>
        </p:nvSpPr>
        <p:spPr bwMode="auto">
          <a:xfrm>
            <a:off x="3548099" y="2795356"/>
            <a:ext cx="1754776" cy="369332"/>
          </a:xfrm>
          <a:prstGeom prst="rect">
            <a:avLst/>
          </a:prstGeom>
          <a:noFill/>
          <a:ln w="9525">
            <a:noFill/>
            <a:miter lim="800000"/>
            <a:headEnd/>
            <a:tailEnd/>
          </a:ln>
        </p:spPr>
        <p:txBody>
          <a:bodyPr wrap="none">
            <a:spAutoFit/>
          </a:bodyPr>
          <a:lstStyle/>
          <a:p>
            <a:r>
              <a:rPr lang="ru-RU" dirty="0" smtClean="0"/>
              <a:t>Газонокосилка</a:t>
            </a:r>
            <a:endParaRPr lang="en-GB" dirty="0">
              <a:latin typeface="Arial Narrow" pitchFamily="34" charset="0"/>
            </a:endParaRPr>
          </a:p>
        </p:txBody>
      </p:sp>
      <p:sp>
        <p:nvSpPr>
          <p:cNvPr id="18" name="Text Box 5"/>
          <p:cNvSpPr txBox="1">
            <a:spLocks noChangeArrowheads="1"/>
          </p:cNvSpPr>
          <p:nvPr/>
        </p:nvSpPr>
        <p:spPr bwMode="auto">
          <a:xfrm>
            <a:off x="3550874" y="3163881"/>
            <a:ext cx="1142620" cy="369332"/>
          </a:xfrm>
          <a:prstGeom prst="rect">
            <a:avLst/>
          </a:prstGeom>
          <a:noFill/>
          <a:ln w="9525">
            <a:noFill/>
            <a:miter lim="800000"/>
            <a:headEnd/>
            <a:tailEnd/>
          </a:ln>
        </p:spPr>
        <p:txBody>
          <a:bodyPr wrap="none">
            <a:spAutoFit/>
          </a:bodyPr>
          <a:lstStyle/>
          <a:p>
            <a:r>
              <a:rPr lang="ru-RU" dirty="0" smtClean="0"/>
              <a:t>Пылесос</a:t>
            </a:r>
            <a:endParaRPr lang="en-GB" dirty="0">
              <a:latin typeface="Arial Narrow" pitchFamily="34" charset="0"/>
            </a:endParaRPr>
          </a:p>
        </p:txBody>
      </p:sp>
      <p:sp>
        <p:nvSpPr>
          <p:cNvPr id="19" name="Text Box 5"/>
          <p:cNvSpPr txBox="1">
            <a:spLocks noChangeArrowheads="1"/>
          </p:cNvSpPr>
          <p:nvPr/>
        </p:nvSpPr>
        <p:spPr bwMode="auto">
          <a:xfrm>
            <a:off x="3553649" y="3715281"/>
            <a:ext cx="966675" cy="369332"/>
          </a:xfrm>
          <a:prstGeom prst="rect">
            <a:avLst/>
          </a:prstGeom>
          <a:noFill/>
          <a:ln w="9525">
            <a:noFill/>
            <a:miter lim="800000"/>
            <a:headEnd/>
            <a:tailEnd/>
          </a:ln>
        </p:spPr>
        <p:txBody>
          <a:bodyPr wrap="none">
            <a:spAutoFit/>
          </a:bodyPr>
          <a:lstStyle/>
          <a:p>
            <a:r>
              <a:rPr lang="ru-RU" dirty="0" smtClean="0"/>
              <a:t>Беседа</a:t>
            </a:r>
            <a:endParaRPr lang="en-GB" dirty="0">
              <a:latin typeface="Arial Narrow" pitchFamily="34" charset="0"/>
            </a:endParaRPr>
          </a:p>
        </p:txBody>
      </p:sp>
      <p:sp>
        <p:nvSpPr>
          <p:cNvPr id="20" name="Text Box 5"/>
          <p:cNvSpPr txBox="1">
            <a:spLocks noChangeArrowheads="1"/>
          </p:cNvSpPr>
          <p:nvPr/>
        </p:nvSpPr>
        <p:spPr bwMode="auto">
          <a:xfrm>
            <a:off x="3556424" y="4233431"/>
            <a:ext cx="1448473" cy="369332"/>
          </a:xfrm>
          <a:prstGeom prst="rect">
            <a:avLst/>
          </a:prstGeom>
          <a:noFill/>
          <a:ln w="9525">
            <a:noFill/>
            <a:miter lim="800000"/>
            <a:headEnd/>
            <a:tailEnd/>
          </a:ln>
        </p:spPr>
        <p:txBody>
          <a:bodyPr wrap="none">
            <a:spAutoFit/>
          </a:bodyPr>
          <a:lstStyle/>
          <a:p>
            <a:r>
              <a:rPr lang="ru-RU" dirty="0" smtClean="0"/>
              <a:t>Вентилятор</a:t>
            </a:r>
            <a:endParaRPr lang="en-GB" dirty="0">
              <a:latin typeface="Arial Narrow" pitchFamily="34" charset="0"/>
            </a:endParaRPr>
          </a:p>
        </p:txBody>
      </p:sp>
      <p:sp>
        <p:nvSpPr>
          <p:cNvPr id="21" name="Text Box 5"/>
          <p:cNvSpPr txBox="1">
            <a:spLocks noChangeArrowheads="1"/>
          </p:cNvSpPr>
          <p:nvPr/>
        </p:nvSpPr>
        <p:spPr bwMode="auto">
          <a:xfrm>
            <a:off x="6734661" y="4984335"/>
            <a:ext cx="2618666" cy="369332"/>
          </a:xfrm>
          <a:prstGeom prst="rect">
            <a:avLst/>
          </a:prstGeom>
          <a:noFill/>
          <a:ln w="9525">
            <a:noFill/>
            <a:miter lim="800000"/>
            <a:headEnd/>
            <a:tailEnd/>
          </a:ln>
        </p:spPr>
        <p:txBody>
          <a:bodyPr wrap="none">
            <a:spAutoFit/>
          </a:bodyPr>
          <a:lstStyle/>
          <a:p>
            <a:r>
              <a:rPr lang="ru-RU" dirty="0" smtClean="0"/>
              <a:t>Гудение холодильника</a:t>
            </a:r>
            <a:endParaRPr lang="en-GB" dirty="0">
              <a:latin typeface="Arial Narrow" pitchFamily="34" charset="0"/>
            </a:endParaRPr>
          </a:p>
        </p:txBody>
      </p:sp>
      <p:sp>
        <p:nvSpPr>
          <p:cNvPr id="22" name="Text Box 5"/>
          <p:cNvSpPr txBox="1">
            <a:spLocks noChangeArrowheads="1"/>
          </p:cNvSpPr>
          <p:nvPr/>
        </p:nvSpPr>
        <p:spPr bwMode="auto">
          <a:xfrm>
            <a:off x="6737436" y="5336235"/>
            <a:ext cx="2256387" cy="369332"/>
          </a:xfrm>
          <a:prstGeom prst="rect">
            <a:avLst/>
          </a:prstGeom>
          <a:noFill/>
          <a:ln w="9525">
            <a:noFill/>
            <a:miter lim="800000"/>
            <a:headEnd/>
            <a:tailEnd/>
          </a:ln>
        </p:spPr>
        <p:txBody>
          <a:bodyPr wrap="none">
            <a:spAutoFit/>
          </a:bodyPr>
          <a:lstStyle/>
          <a:p>
            <a:r>
              <a:rPr lang="ru-RU" dirty="0" smtClean="0"/>
              <a:t>Шуршание листьев</a:t>
            </a:r>
            <a:endParaRPr lang="en-GB" dirty="0">
              <a:latin typeface="Arial Narrow" pitchFamily="34" charset="0"/>
            </a:endParaRPr>
          </a:p>
        </p:txBody>
      </p:sp>
      <p:sp>
        <p:nvSpPr>
          <p:cNvPr id="23" name="Text Box 5"/>
          <p:cNvSpPr txBox="1">
            <a:spLocks noChangeArrowheads="1"/>
          </p:cNvSpPr>
          <p:nvPr/>
        </p:nvSpPr>
        <p:spPr bwMode="auto">
          <a:xfrm>
            <a:off x="3548124" y="5289131"/>
            <a:ext cx="1737079" cy="369332"/>
          </a:xfrm>
          <a:prstGeom prst="rect">
            <a:avLst/>
          </a:prstGeom>
          <a:noFill/>
          <a:ln w="9525">
            <a:noFill/>
            <a:miter lim="800000"/>
            <a:headEnd/>
            <a:tailEnd/>
          </a:ln>
        </p:spPr>
        <p:txBody>
          <a:bodyPr wrap="none">
            <a:spAutoFit/>
          </a:bodyPr>
          <a:lstStyle/>
          <a:p>
            <a:r>
              <a:rPr lang="ru-RU" dirty="0" smtClean="0"/>
              <a:t>Тиканье часов</a:t>
            </a:r>
            <a:endParaRPr lang="en-GB" dirty="0">
              <a:latin typeface="Arial Narrow" pitchFamily="34" charset="0"/>
            </a:endParaRPr>
          </a:p>
        </p:txBody>
      </p:sp>
      <p:pic>
        <p:nvPicPr>
          <p:cNvPr id="1029" name="Picture 5"/>
          <p:cNvPicPr>
            <a:picLocks noChangeAspect="1" noChangeArrowheads="1"/>
          </p:cNvPicPr>
          <p:nvPr/>
        </p:nvPicPr>
        <p:blipFill>
          <a:blip r:embed="rId2" cstate="email"/>
          <a:srcRect/>
          <a:stretch>
            <a:fillRect/>
          </a:stretch>
        </p:blipFill>
        <p:spPr bwMode="auto">
          <a:xfrm>
            <a:off x="5422565" y="182875"/>
            <a:ext cx="1190625" cy="6076950"/>
          </a:xfrm>
          <a:prstGeom prst="rect">
            <a:avLst/>
          </a:prstGeom>
          <a:noFill/>
          <a:ln w="9525">
            <a:noFill/>
            <a:miter lim="800000"/>
            <a:headEnd/>
            <a:tailEnd/>
          </a:ln>
        </p:spPr>
      </p:pic>
      <p:pic>
        <p:nvPicPr>
          <p:cNvPr id="1030" name="Picture 6"/>
          <p:cNvPicPr>
            <a:picLocks noChangeAspect="1" noChangeArrowheads="1"/>
          </p:cNvPicPr>
          <p:nvPr/>
        </p:nvPicPr>
        <p:blipFill>
          <a:blip r:embed="rId3" cstate="email"/>
          <a:srcRect/>
          <a:stretch>
            <a:fillRect/>
          </a:stretch>
        </p:blipFill>
        <p:spPr bwMode="auto">
          <a:xfrm>
            <a:off x="8632738" y="796665"/>
            <a:ext cx="1126403" cy="765954"/>
          </a:xfrm>
          <a:prstGeom prst="rect">
            <a:avLst/>
          </a:prstGeom>
          <a:noFill/>
          <a:ln w="9525">
            <a:noFill/>
            <a:miter lim="800000"/>
            <a:headEnd/>
            <a:tailEnd/>
          </a:ln>
        </p:spPr>
      </p:pic>
      <p:pic>
        <p:nvPicPr>
          <p:cNvPr id="1031" name="Picture 7"/>
          <p:cNvPicPr>
            <a:picLocks noChangeAspect="1" noChangeArrowheads="1"/>
          </p:cNvPicPr>
          <p:nvPr/>
        </p:nvPicPr>
        <p:blipFill>
          <a:blip r:embed="rId4" cstate="email"/>
          <a:srcRect/>
          <a:stretch>
            <a:fillRect/>
          </a:stretch>
        </p:blipFill>
        <p:spPr bwMode="auto">
          <a:xfrm>
            <a:off x="9644640" y="1469100"/>
            <a:ext cx="763641" cy="725459"/>
          </a:xfrm>
          <a:prstGeom prst="rect">
            <a:avLst/>
          </a:prstGeom>
          <a:noFill/>
          <a:ln w="9525">
            <a:noFill/>
            <a:miter lim="800000"/>
            <a:headEnd/>
            <a:tailEnd/>
          </a:ln>
        </p:spPr>
      </p:pic>
      <p:pic>
        <p:nvPicPr>
          <p:cNvPr id="1032" name="Picture 8"/>
          <p:cNvPicPr>
            <a:picLocks noChangeAspect="1" noChangeArrowheads="1"/>
          </p:cNvPicPr>
          <p:nvPr/>
        </p:nvPicPr>
        <p:blipFill>
          <a:blip r:embed="rId5" cstate="email"/>
          <a:srcRect/>
          <a:stretch>
            <a:fillRect/>
          </a:stretch>
        </p:blipFill>
        <p:spPr bwMode="auto">
          <a:xfrm>
            <a:off x="8461808" y="2709949"/>
            <a:ext cx="499312" cy="465512"/>
          </a:xfrm>
          <a:prstGeom prst="rect">
            <a:avLst/>
          </a:prstGeom>
          <a:noFill/>
          <a:ln w="9525">
            <a:noFill/>
            <a:miter lim="800000"/>
            <a:headEnd/>
            <a:tailEnd/>
          </a:ln>
        </p:spPr>
      </p:pic>
      <p:pic>
        <p:nvPicPr>
          <p:cNvPr id="1033" name="Picture 9"/>
          <p:cNvPicPr>
            <a:picLocks noChangeAspect="1" noChangeArrowheads="1"/>
          </p:cNvPicPr>
          <p:nvPr/>
        </p:nvPicPr>
        <p:blipFill>
          <a:blip r:embed="rId6" cstate="email"/>
          <a:srcRect/>
          <a:stretch>
            <a:fillRect/>
          </a:stretch>
        </p:blipFill>
        <p:spPr bwMode="auto">
          <a:xfrm>
            <a:off x="8145925" y="2195154"/>
            <a:ext cx="582440" cy="498170"/>
          </a:xfrm>
          <a:prstGeom prst="rect">
            <a:avLst/>
          </a:prstGeom>
          <a:noFill/>
          <a:ln w="9525">
            <a:noFill/>
            <a:miter lim="800000"/>
            <a:headEnd/>
            <a:tailEnd/>
          </a:ln>
        </p:spPr>
      </p:pic>
      <p:pic>
        <p:nvPicPr>
          <p:cNvPr id="1034" name="Picture 10"/>
          <p:cNvPicPr>
            <a:picLocks noChangeAspect="1" noChangeArrowheads="1"/>
          </p:cNvPicPr>
          <p:nvPr/>
        </p:nvPicPr>
        <p:blipFill>
          <a:blip r:embed="rId7" cstate="email"/>
          <a:srcRect/>
          <a:stretch>
            <a:fillRect/>
          </a:stretch>
        </p:blipFill>
        <p:spPr bwMode="auto">
          <a:xfrm>
            <a:off x="2697537" y="2088630"/>
            <a:ext cx="727307" cy="778049"/>
          </a:xfrm>
          <a:prstGeom prst="rect">
            <a:avLst/>
          </a:prstGeom>
          <a:noFill/>
          <a:ln w="9525">
            <a:noFill/>
            <a:miter lim="800000"/>
            <a:headEnd/>
            <a:tailEnd/>
          </a:ln>
        </p:spPr>
      </p:pic>
      <p:pic>
        <p:nvPicPr>
          <p:cNvPr id="1035" name="Picture 11"/>
          <p:cNvPicPr>
            <a:picLocks noChangeAspect="1" noChangeArrowheads="1"/>
          </p:cNvPicPr>
          <p:nvPr/>
        </p:nvPicPr>
        <p:blipFill>
          <a:blip r:embed="rId8" cstate="email"/>
          <a:srcRect/>
          <a:stretch>
            <a:fillRect/>
          </a:stretch>
        </p:blipFill>
        <p:spPr bwMode="auto">
          <a:xfrm>
            <a:off x="2897216" y="2801476"/>
            <a:ext cx="427875" cy="604927"/>
          </a:xfrm>
          <a:prstGeom prst="rect">
            <a:avLst/>
          </a:prstGeom>
          <a:noFill/>
          <a:ln w="9525">
            <a:noFill/>
            <a:miter lim="800000"/>
            <a:headEnd/>
            <a:tailEnd/>
          </a:ln>
        </p:spPr>
      </p:pic>
      <p:pic>
        <p:nvPicPr>
          <p:cNvPr id="1036" name="Picture 12"/>
          <p:cNvPicPr>
            <a:picLocks noChangeAspect="1" noChangeArrowheads="1"/>
          </p:cNvPicPr>
          <p:nvPr/>
        </p:nvPicPr>
        <p:blipFill>
          <a:blip r:embed="rId9" cstate="email"/>
          <a:srcRect/>
          <a:stretch>
            <a:fillRect/>
          </a:stretch>
        </p:blipFill>
        <p:spPr bwMode="auto">
          <a:xfrm>
            <a:off x="9383568" y="4722928"/>
            <a:ext cx="475327" cy="741510"/>
          </a:xfrm>
          <a:prstGeom prst="rect">
            <a:avLst/>
          </a:prstGeom>
          <a:noFill/>
          <a:ln w="9525">
            <a:noFill/>
            <a:miter lim="800000"/>
            <a:headEnd/>
            <a:tailEnd/>
          </a:ln>
        </p:spPr>
      </p:pic>
      <p:pic>
        <p:nvPicPr>
          <p:cNvPr id="1037" name="Picture 13"/>
          <p:cNvPicPr>
            <a:picLocks noChangeAspect="1" noChangeArrowheads="1"/>
          </p:cNvPicPr>
          <p:nvPr/>
        </p:nvPicPr>
        <p:blipFill>
          <a:blip r:embed="rId10" cstate="email"/>
          <a:srcRect/>
          <a:stretch>
            <a:fillRect/>
          </a:stretch>
        </p:blipFill>
        <p:spPr bwMode="auto">
          <a:xfrm>
            <a:off x="3015932" y="5057775"/>
            <a:ext cx="575165" cy="754904"/>
          </a:xfrm>
          <a:prstGeom prst="rect">
            <a:avLst/>
          </a:prstGeom>
          <a:noFill/>
          <a:ln w="9525">
            <a:noFill/>
            <a:miter lim="800000"/>
            <a:headEnd/>
            <a:tailEnd/>
          </a:ln>
        </p:spPr>
      </p:pic>
      <p:cxnSp>
        <p:nvCxnSpPr>
          <p:cNvPr id="35" name="Straight Connector 34"/>
          <p:cNvCxnSpPr/>
          <p:nvPr/>
        </p:nvCxnSpPr>
        <p:spPr bwMode="auto">
          <a:xfrm flipH="1">
            <a:off x="2801257" y="1799771"/>
            <a:ext cx="29029" cy="4151085"/>
          </a:xfrm>
          <a:prstGeom prst="line">
            <a:avLst/>
          </a:prstGeom>
          <a:solidFill>
            <a:schemeClr val="accent1"/>
          </a:solidFill>
          <a:ln w="9525" cap="flat" cmpd="sng" algn="ctr">
            <a:solidFill>
              <a:schemeClr val="tx1"/>
            </a:solidFill>
            <a:prstDash val="solid"/>
            <a:round/>
            <a:headEnd type="none" w="med" len="med"/>
            <a:tailEnd type="none" w="med" len="med"/>
          </a:ln>
          <a:effectLst/>
        </p:spPr>
      </p:cxnSp>
      <p:graphicFrame>
        <p:nvGraphicFramePr>
          <p:cNvPr id="37" name="Table 36"/>
          <p:cNvGraphicFramePr>
            <a:graphicFrameLocks noGrp="1"/>
          </p:cNvGraphicFramePr>
          <p:nvPr/>
        </p:nvGraphicFramePr>
        <p:xfrm>
          <a:off x="720316" y="1045030"/>
          <a:ext cx="2037398" cy="5398008"/>
        </p:xfrm>
        <a:graphic>
          <a:graphicData uri="http://schemas.openxmlformats.org/drawingml/2006/table">
            <a:tbl>
              <a:tblPr/>
              <a:tblGrid>
                <a:gridCol w="2037398"/>
              </a:tblGrid>
              <a:tr h="4970338">
                <a:tc>
                  <a:txBody>
                    <a:bodyPr/>
                    <a:lstStyle/>
                    <a:p>
                      <a:pPr>
                        <a:lnSpc>
                          <a:spcPct val="115000"/>
                        </a:lnSpc>
                        <a:spcAft>
                          <a:spcPts val="0"/>
                        </a:spcAft>
                      </a:pPr>
                      <a:r>
                        <a:rPr lang="ru-RU" sz="1400" kern="1200" dirty="0" smtClean="0">
                          <a:solidFill>
                            <a:schemeClr val="tx1"/>
                          </a:solidFill>
                          <a:latin typeface="Arial" charset="0"/>
                          <a:ea typeface="Arial" charset="0"/>
                          <a:cs typeface="Arial" charset="0"/>
                        </a:rPr>
                        <a:t>Даже </a:t>
                      </a:r>
                      <a:r>
                        <a:rPr lang="ru-RU" sz="1400" b="1" kern="1200" dirty="0" smtClean="0">
                          <a:solidFill>
                            <a:schemeClr val="tx1"/>
                          </a:solidFill>
                          <a:latin typeface="Arial" charset="0"/>
                          <a:ea typeface="Arial" charset="0"/>
                          <a:cs typeface="Arial" charset="0"/>
                        </a:rPr>
                        <a:t>обычные звуки</a:t>
                      </a:r>
                      <a:r>
                        <a:rPr lang="ru-RU" sz="1400" kern="1200" dirty="0" smtClean="0">
                          <a:solidFill>
                            <a:schemeClr val="tx1"/>
                          </a:solidFill>
                          <a:latin typeface="Arial" charset="0"/>
                          <a:ea typeface="Arial" charset="0"/>
                          <a:cs typeface="Arial" charset="0"/>
                        </a:rPr>
                        <a:t>, с которыми вы регулярно сталкиваетесь на работе или дома, </a:t>
                      </a:r>
                      <a:r>
                        <a:rPr lang="ru-RU" sz="1400" b="1" kern="1200" dirty="0" smtClean="0">
                          <a:solidFill>
                            <a:schemeClr val="tx1"/>
                          </a:solidFill>
                          <a:latin typeface="Arial" charset="0"/>
                          <a:ea typeface="Arial" charset="0"/>
                          <a:cs typeface="Arial" charset="0"/>
                        </a:rPr>
                        <a:t>могут постепенно наносить вред вашему здоровью</a:t>
                      </a:r>
                      <a:r>
                        <a:rPr lang="ru-RU" sz="1400" kern="1200" dirty="0" smtClean="0">
                          <a:solidFill>
                            <a:schemeClr val="tx1"/>
                          </a:solidFill>
                          <a:latin typeface="Arial" charset="0"/>
                          <a:ea typeface="Arial" charset="0"/>
                          <a:cs typeface="Arial" charset="0"/>
                        </a:rPr>
                        <a:t>.</a:t>
                      </a:r>
                    </a:p>
                    <a:p>
                      <a:pPr>
                        <a:lnSpc>
                          <a:spcPct val="115000"/>
                        </a:lnSpc>
                        <a:spcAft>
                          <a:spcPts val="0"/>
                        </a:spcAft>
                      </a:pPr>
                      <a:endParaRPr lang="ru-RU" sz="1400" kern="1200" dirty="0" smtClean="0">
                        <a:solidFill>
                          <a:schemeClr val="tx1"/>
                        </a:solidFill>
                        <a:latin typeface="Arial" charset="0"/>
                        <a:ea typeface="Arial" charset="0"/>
                        <a:cs typeface="Arial" charset="0"/>
                      </a:endParaRPr>
                    </a:p>
                    <a:p>
                      <a:pPr>
                        <a:lnSpc>
                          <a:spcPct val="115000"/>
                        </a:lnSpc>
                        <a:spcAft>
                          <a:spcPts val="0"/>
                        </a:spcAft>
                      </a:pPr>
                      <a:r>
                        <a:rPr lang="ru-RU" sz="1400" kern="1200" dirty="0" smtClean="0">
                          <a:solidFill>
                            <a:schemeClr val="tx1"/>
                          </a:solidFill>
                          <a:latin typeface="Arial" charset="0"/>
                          <a:ea typeface="Arial" charset="0"/>
                          <a:cs typeface="Arial" charset="0"/>
                        </a:rPr>
                        <a:t>С течением времени </a:t>
                      </a:r>
                      <a:r>
                        <a:rPr lang="ru-RU" sz="1400" b="1" kern="1200" dirty="0" smtClean="0">
                          <a:solidFill>
                            <a:schemeClr val="tx1"/>
                          </a:solidFill>
                          <a:latin typeface="Arial" charset="0"/>
                          <a:ea typeface="Arial" charset="0"/>
                          <a:cs typeface="Arial" charset="0"/>
                        </a:rPr>
                        <a:t>шум в 85 дБ и выше способен вызвать потерю слуха </a:t>
                      </a:r>
                      <a:r>
                        <a:rPr lang="ru-RU" sz="1400" kern="1200" dirty="0" smtClean="0">
                          <a:solidFill>
                            <a:schemeClr val="tx1"/>
                          </a:solidFill>
                          <a:latin typeface="Arial" charset="0"/>
                          <a:ea typeface="Arial" charset="0"/>
                          <a:cs typeface="Arial" charset="0"/>
                        </a:rPr>
                        <a:t>и/или стать причиной звона в ушах (</a:t>
                      </a:r>
                      <a:r>
                        <a:rPr lang="ru-RU" sz="1400" kern="1200" dirty="0" err="1" smtClean="0">
                          <a:solidFill>
                            <a:schemeClr val="tx1"/>
                          </a:solidFill>
                          <a:latin typeface="Arial" charset="0"/>
                          <a:ea typeface="Arial" charset="0"/>
                          <a:cs typeface="Arial" charset="0"/>
                        </a:rPr>
                        <a:t>тиннитуса</a:t>
                      </a:r>
                      <a:r>
                        <a:rPr lang="ru-RU" sz="1400" kern="1200" dirty="0" smtClean="0">
                          <a:solidFill>
                            <a:schemeClr val="tx1"/>
                          </a:solidFill>
                          <a:latin typeface="Arial" charset="0"/>
                          <a:ea typeface="Arial" charset="0"/>
                          <a:cs typeface="Arial" charset="0"/>
                        </a:rPr>
                        <a:t>).</a:t>
                      </a:r>
                    </a:p>
                    <a:p>
                      <a:pPr>
                        <a:lnSpc>
                          <a:spcPct val="115000"/>
                        </a:lnSpc>
                        <a:spcAft>
                          <a:spcPts val="0"/>
                        </a:spcAft>
                      </a:pPr>
                      <a:endParaRPr lang="ru-RU" sz="1400" kern="1200" dirty="0" smtClean="0">
                        <a:solidFill>
                          <a:schemeClr val="tx1"/>
                        </a:solidFill>
                        <a:latin typeface="Arial" charset="0"/>
                        <a:ea typeface="Arial" charset="0"/>
                        <a:cs typeface="Arial" charset="0"/>
                      </a:endParaRPr>
                    </a:p>
                    <a:p>
                      <a:pPr>
                        <a:lnSpc>
                          <a:spcPct val="115000"/>
                        </a:lnSpc>
                        <a:spcAft>
                          <a:spcPts val="0"/>
                        </a:spcAft>
                      </a:pPr>
                      <a:r>
                        <a:rPr lang="ru-RU" sz="1400" b="1" kern="1200" dirty="0" smtClean="0">
                          <a:solidFill>
                            <a:schemeClr val="tx1"/>
                          </a:solidFill>
                          <a:latin typeface="Arial" charset="0"/>
                          <a:ea typeface="Arial" charset="0"/>
                          <a:cs typeface="Arial" charset="0"/>
                        </a:rPr>
                        <a:t>Необходимо использовать средства защиты слуха</a:t>
                      </a:r>
                      <a:r>
                        <a:rPr lang="ru-RU" sz="1400" kern="1200" dirty="0" smtClean="0">
                          <a:solidFill>
                            <a:schemeClr val="tx1"/>
                          </a:solidFill>
                          <a:latin typeface="Arial" charset="0"/>
                          <a:ea typeface="Arial" charset="0"/>
                          <a:cs typeface="Arial" charset="0"/>
                        </a:rPr>
                        <a:t>, если уровень шума превышает отметку в 85 дБ.</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667416" y="462643"/>
            <a:ext cx="10563648" cy="493713"/>
          </a:xfrm>
        </p:spPr>
        <p:txBody>
          <a:bodyPr/>
          <a:lstStyle/>
          <a:p>
            <a:pPr eaLnBrk="1" hangingPunct="1"/>
            <a:r>
              <a:rPr lang="en-GB" dirty="0" err="1" smtClean="0">
                <a:sym typeface="Arial" charset="0"/>
              </a:rPr>
              <a:t>Последствия</a:t>
            </a:r>
            <a:r>
              <a:rPr lang="en-GB" dirty="0" smtClean="0">
                <a:sym typeface="Arial" charset="0"/>
              </a:rPr>
              <a:t> </a:t>
            </a:r>
            <a:r>
              <a:rPr lang="ru-RU" dirty="0" smtClean="0">
                <a:sym typeface="Arial" charset="0"/>
              </a:rPr>
              <a:t> воздействия повышенного уровня шума</a:t>
            </a:r>
            <a:endParaRPr lang="en-GB" dirty="0" smtClean="0">
              <a:sym typeface="Arial" charset="0"/>
            </a:endParaRPr>
          </a:p>
        </p:txBody>
      </p:sp>
      <p:sp>
        <p:nvSpPr>
          <p:cNvPr id="61445" name="Text Box 5"/>
          <p:cNvSpPr txBox="1">
            <a:spLocks noChangeArrowheads="1"/>
          </p:cNvSpPr>
          <p:nvPr/>
        </p:nvSpPr>
        <p:spPr bwMode="auto">
          <a:xfrm>
            <a:off x="8096258" y="1157289"/>
            <a:ext cx="3730712" cy="430887"/>
          </a:xfrm>
          <a:prstGeom prst="rect">
            <a:avLst/>
          </a:prstGeom>
          <a:noFill/>
          <a:ln w="9525">
            <a:noFill/>
            <a:miter lim="800000"/>
            <a:headEnd/>
            <a:tailEnd/>
          </a:ln>
        </p:spPr>
        <p:txBody>
          <a:bodyPr>
            <a:spAutoFit/>
          </a:bodyPr>
          <a:lstStyle/>
          <a:p>
            <a:pPr algn="ctr">
              <a:buSzPct val="100000"/>
            </a:pPr>
            <a:r>
              <a:rPr lang="en-GB" sz="2200" b="1" dirty="0" err="1">
                <a:solidFill>
                  <a:srgbClr val="003399"/>
                </a:solidFill>
                <a:latin typeface="Arial Narrow" pitchFamily="34" charset="0"/>
                <a:sym typeface="Arial" charset="0"/>
              </a:rPr>
              <a:t>Постоянная</a:t>
            </a:r>
            <a:r>
              <a:rPr lang="en-GB" sz="2200" b="1" dirty="0">
                <a:solidFill>
                  <a:srgbClr val="003399"/>
                </a:solidFill>
                <a:latin typeface="Arial Narrow" pitchFamily="34" charset="0"/>
                <a:sym typeface="Arial" charset="0"/>
              </a:rPr>
              <a:t> </a:t>
            </a:r>
            <a:r>
              <a:rPr lang="en-GB" sz="2200" b="1" dirty="0" err="1">
                <a:solidFill>
                  <a:srgbClr val="003399"/>
                </a:solidFill>
                <a:latin typeface="Arial Narrow" pitchFamily="34" charset="0"/>
                <a:sym typeface="Arial" charset="0"/>
              </a:rPr>
              <a:t>потеря</a:t>
            </a:r>
            <a:r>
              <a:rPr lang="en-GB" sz="2200" b="1" dirty="0">
                <a:solidFill>
                  <a:srgbClr val="003399"/>
                </a:solidFill>
                <a:latin typeface="Arial Narrow" pitchFamily="34" charset="0"/>
                <a:sym typeface="Arial" charset="0"/>
              </a:rPr>
              <a:t> </a:t>
            </a:r>
            <a:r>
              <a:rPr lang="en-GB" sz="2200" b="1" dirty="0" err="1">
                <a:solidFill>
                  <a:srgbClr val="003399"/>
                </a:solidFill>
                <a:latin typeface="Arial Narrow" pitchFamily="34" charset="0"/>
                <a:sym typeface="Arial" charset="0"/>
              </a:rPr>
              <a:t>слуха</a:t>
            </a:r>
            <a:endParaRPr lang="en-GB" sz="2200" b="1" dirty="0">
              <a:solidFill>
                <a:srgbClr val="003399"/>
              </a:solidFill>
              <a:latin typeface="Arial Narrow" pitchFamily="34" charset="0"/>
              <a:sym typeface="Arial" charset="0"/>
            </a:endParaRPr>
          </a:p>
        </p:txBody>
      </p:sp>
      <p:sp>
        <p:nvSpPr>
          <p:cNvPr id="61458" name="Text Box 18"/>
          <p:cNvSpPr txBox="1">
            <a:spLocks noChangeArrowheads="1"/>
          </p:cNvSpPr>
          <p:nvPr/>
        </p:nvSpPr>
        <p:spPr bwMode="auto">
          <a:xfrm>
            <a:off x="8335380" y="1876425"/>
            <a:ext cx="3563538" cy="584775"/>
          </a:xfrm>
          <a:prstGeom prst="rect">
            <a:avLst/>
          </a:prstGeom>
          <a:noFill/>
          <a:ln w="9525">
            <a:noFill/>
            <a:miter lim="800000"/>
            <a:headEnd/>
            <a:tailEnd/>
          </a:ln>
        </p:spPr>
        <p:txBody>
          <a:bodyPr>
            <a:spAutoFit/>
          </a:bodyPr>
          <a:lstStyle/>
          <a:p>
            <a:pPr>
              <a:buSzPct val="100000"/>
            </a:pPr>
            <a:r>
              <a:rPr lang="en-GB" sz="1600" b="1" dirty="0" err="1">
                <a:solidFill>
                  <a:srgbClr val="000000"/>
                </a:solidFill>
                <a:latin typeface="Arial Narrow" pitchFamily="34" charset="0"/>
                <a:sym typeface="Arial" charset="0"/>
              </a:rPr>
              <a:t>Чрезмерное</a:t>
            </a:r>
            <a:r>
              <a:rPr lang="en-GB" sz="1600" b="1" dirty="0">
                <a:solidFill>
                  <a:srgbClr val="000000"/>
                </a:solidFill>
                <a:latin typeface="Arial Narrow" pitchFamily="34" charset="0"/>
                <a:sym typeface="Arial" charset="0"/>
              </a:rPr>
              <a:t> </a:t>
            </a:r>
            <a:r>
              <a:rPr lang="en-GB" sz="1600" b="1" dirty="0" err="1">
                <a:solidFill>
                  <a:srgbClr val="000000"/>
                </a:solidFill>
                <a:latin typeface="Arial Narrow" pitchFamily="34" charset="0"/>
                <a:sym typeface="Arial" charset="0"/>
              </a:rPr>
              <a:t>воздействие</a:t>
            </a:r>
            <a:r>
              <a:rPr lang="en-GB" sz="1600" b="1" dirty="0">
                <a:solidFill>
                  <a:srgbClr val="000000"/>
                </a:solidFill>
                <a:latin typeface="Arial Narrow" pitchFamily="34" charset="0"/>
                <a:sym typeface="Arial" charset="0"/>
              </a:rPr>
              <a:t> </a:t>
            </a:r>
            <a:r>
              <a:rPr lang="en-GB" sz="1600" b="1" dirty="0" err="1">
                <a:solidFill>
                  <a:srgbClr val="000000"/>
                </a:solidFill>
                <a:latin typeface="Arial Narrow" pitchFamily="34" charset="0"/>
                <a:sym typeface="Arial" charset="0"/>
              </a:rPr>
              <a:t>вредных</a:t>
            </a:r>
            <a:r>
              <a:rPr lang="en-GB" sz="1600" b="1" dirty="0">
                <a:solidFill>
                  <a:srgbClr val="000000"/>
                </a:solidFill>
                <a:latin typeface="Arial Narrow" pitchFamily="34" charset="0"/>
                <a:sym typeface="Arial" charset="0"/>
              </a:rPr>
              <a:t> </a:t>
            </a:r>
            <a:r>
              <a:rPr lang="en-GB" sz="1600" b="1" dirty="0" err="1">
                <a:solidFill>
                  <a:srgbClr val="000000"/>
                </a:solidFill>
                <a:latin typeface="Arial Narrow" pitchFamily="34" charset="0"/>
                <a:sym typeface="Arial" charset="0"/>
              </a:rPr>
              <a:t>уровней</a:t>
            </a:r>
            <a:r>
              <a:rPr lang="en-GB" sz="1600" b="1" dirty="0">
                <a:solidFill>
                  <a:srgbClr val="000000"/>
                </a:solidFill>
                <a:latin typeface="Arial Narrow" pitchFamily="34" charset="0"/>
                <a:sym typeface="Arial" charset="0"/>
              </a:rPr>
              <a:t> </a:t>
            </a:r>
            <a:r>
              <a:rPr lang="en-GB" sz="1600" b="1" dirty="0" err="1">
                <a:solidFill>
                  <a:srgbClr val="000000"/>
                </a:solidFill>
                <a:latin typeface="Arial Narrow" pitchFamily="34" charset="0"/>
                <a:sym typeface="Arial" charset="0"/>
              </a:rPr>
              <a:t>шума</a:t>
            </a:r>
            <a:endParaRPr lang="en-GB" sz="1600" b="1" dirty="0">
              <a:solidFill>
                <a:srgbClr val="000000"/>
              </a:solidFill>
              <a:latin typeface="Arial Narrow" pitchFamily="34" charset="0"/>
              <a:sym typeface="Arial" charset="0"/>
            </a:endParaRPr>
          </a:p>
        </p:txBody>
      </p:sp>
      <p:sp>
        <p:nvSpPr>
          <p:cNvPr id="61459" name="Text Box 19"/>
          <p:cNvSpPr txBox="1">
            <a:spLocks noChangeArrowheads="1"/>
          </p:cNvSpPr>
          <p:nvPr/>
        </p:nvSpPr>
        <p:spPr bwMode="auto">
          <a:xfrm>
            <a:off x="8403096" y="4635501"/>
            <a:ext cx="3212263" cy="584775"/>
          </a:xfrm>
          <a:prstGeom prst="rect">
            <a:avLst/>
          </a:prstGeom>
          <a:noFill/>
          <a:ln w="9525">
            <a:noFill/>
            <a:miter lim="800000"/>
            <a:headEnd/>
            <a:tailEnd/>
          </a:ln>
        </p:spPr>
        <p:txBody>
          <a:bodyPr>
            <a:spAutoFit/>
          </a:bodyPr>
          <a:lstStyle/>
          <a:p>
            <a:pPr marL="177800" indent="-177800">
              <a:buFont typeface="Arial Narrow" pitchFamily="34" charset="0"/>
              <a:buChar char="●"/>
            </a:pPr>
            <a:r>
              <a:rPr lang="ru-RU" sz="1600" dirty="0" smtClean="0">
                <a:solidFill>
                  <a:srgbClr val="000000"/>
                </a:solidFill>
                <a:latin typeface="Arial Narrow" pitchFamily="34" charset="0"/>
                <a:sym typeface="Arial" charset="0"/>
              </a:rPr>
              <a:t>Потеря слуха – слух не </a:t>
            </a:r>
            <a:r>
              <a:rPr lang="ru-RU" sz="1600" dirty="0" err="1" smtClean="0">
                <a:solidFill>
                  <a:srgbClr val="000000"/>
                </a:solidFill>
                <a:latin typeface="Arial Narrow" pitchFamily="34" charset="0"/>
                <a:sym typeface="Arial" charset="0"/>
              </a:rPr>
              <a:t>востанавливается</a:t>
            </a:r>
            <a:endParaRPr lang="en-GB" sz="1600" dirty="0">
              <a:solidFill>
                <a:srgbClr val="000000"/>
              </a:solidFill>
              <a:latin typeface="Arial Narrow" pitchFamily="34" charset="0"/>
              <a:sym typeface="Arial" charset="0"/>
            </a:endParaRPr>
          </a:p>
        </p:txBody>
      </p:sp>
      <p:pic>
        <p:nvPicPr>
          <p:cNvPr id="22" name="Picture 5" descr="Tinnitus Small"/>
          <p:cNvPicPr>
            <a:picLocks noChangeAspect="1" noChangeArrowheads="1"/>
          </p:cNvPicPr>
          <p:nvPr/>
        </p:nvPicPr>
        <p:blipFill>
          <a:blip r:embed="rId3" cstate="email"/>
          <a:srcRect/>
          <a:stretch>
            <a:fillRect/>
          </a:stretch>
        </p:blipFill>
        <p:spPr bwMode="auto">
          <a:xfrm>
            <a:off x="681079" y="2797562"/>
            <a:ext cx="3071541" cy="1046885"/>
          </a:xfrm>
          <a:prstGeom prst="rect">
            <a:avLst/>
          </a:prstGeom>
          <a:noFill/>
          <a:ln w="9525">
            <a:noFill/>
            <a:miter lim="800000"/>
            <a:headEnd/>
            <a:tailEnd/>
          </a:ln>
        </p:spPr>
      </p:pic>
      <p:pic>
        <p:nvPicPr>
          <p:cNvPr id="23" name="Picture 7" descr="Stress effects faded small"/>
          <p:cNvPicPr>
            <a:picLocks noChangeAspect="1" noChangeArrowheads="1"/>
          </p:cNvPicPr>
          <p:nvPr/>
        </p:nvPicPr>
        <p:blipFill>
          <a:blip r:embed="rId4" cstate="email"/>
          <a:srcRect/>
          <a:stretch>
            <a:fillRect/>
          </a:stretch>
        </p:blipFill>
        <p:spPr bwMode="auto">
          <a:xfrm>
            <a:off x="4325249" y="2827852"/>
            <a:ext cx="3532271" cy="1152128"/>
          </a:xfrm>
          <a:prstGeom prst="rect">
            <a:avLst/>
          </a:prstGeom>
          <a:noFill/>
          <a:ln w="9525">
            <a:noFill/>
            <a:miter lim="800000"/>
            <a:headEnd/>
            <a:tailEnd/>
          </a:ln>
        </p:spPr>
      </p:pic>
      <p:pic>
        <p:nvPicPr>
          <p:cNvPr id="24" name="Picture 2" descr="Hearing loss montage"/>
          <p:cNvPicPr>
            <a:picLocks noChangeAspect="1" noChangeArrowheads="1"/>
          </p:cNvPicPr>
          <p:nvPr/>
        </p:nvPicPr>
        <p:blipFill>
          <a:blip r:embed="rId5" cstate="email"/>
          <a:srcRect/>
          <a:stretch>
            <a:fillRect/>
          </a:stretch>
        </p:blipFill>
        <p:spPr bwMode="auto">
          <a:xfrm>
            <a:off x="8145711" y="2937903"/>
            <a:ext cx="3455484" cy="1070727"/>
          </a:xfrm>
          <a:prstGeom prst="rect">
            <a:avLst/>
          </a:prstGeom>
          <a:noFill/>
          <a:ln w="9525">
            <a:noFill/>
            <a:miter lim="800000"/>
            <a:headEnd/>
            <a:tailEnd/>
          </a:ln>
        </p:spPr>
      </p:pic>
      <p:sp>
        <p:nvSpPr>
          <p:cNvPr id="25" name="Text Box 5"/>
          <p:cNvSpPr txBox="1">
            <a:spLocks noChangeArrowheads="1"/>
          </p:cNvSpPr>
          <p:nvPr/>
        </p:nvSpPr>
        <p:spPr bwMode="auto">
          <a:xfrm>
            <a:off x="498029" y="1091974"/>
            <a:ext cx="3730712" cy="769441"/>
          </a:xfrm>
          <a:prstGeom prst="rect">
            <a:avLst/>
          </a:prstGeom>
          <a:noFill/>
          <a:ln w="9525">
            <a:noFill/>
            <a:miter lim="800000"/>
            <a:headEnd/>
            <a:tailEnd/>
          </a:ln>
        </p:spPr>
        <p:txBody>
          <a:bodyPr>
            <a:spAutoFit/>
          </a:bodyPr>
          <a:lstStyle/>
          <a:p>
            <a:pPr algn="ctr">
              <a:buSzPct val="100000"/>
            </a:pPr>
            <a:r>
              <a:rPr lang="en-GB" sz="2200" b="1" dirty="0" err="1" smtClean="0">
                <a:solidFill>
                  <a:srgbClr val="003399"/>
                </a:solidFill>
                <a:latin typeface="Arial Narrow" pitchFamily="34" charset="0"/>
                <a:sym typeface="Arial" charset="0"/>
              </a:rPr>
              <a:t>Временная</a:t>
            </a:r>
            <a:r>
              <a:rPr lang="en-GB" sz="2200" b="1" dirty="0" smtClean="0">
                <a:solidFill>
                  <a:srgbClr val="003399"/>
                </a:solidFill>
                <a:latin typeface="Arial Narrow" pitchFamily="34" charset="0"/>
                <a:sym typeface="Arial" charset="0"/>
              </a:rPr>
              <a:t> </a:t>
            </a:r>
            <a:r>
              <a:rPr lang="en-GB" sz="2200" b="1" dirty="0" err="1" smtClean="0">
                <a:solidFill>
                  <a:srgbClr val="003399"/>
                </a:solidFill>
                <a:latin typeface="Arial Narrow" pitchFamily="34" charset="0"/>
                <a:sym typeface="Arial" charset="0"/>
              </a:rPr>
              <a:t>потеря</a:t>
            </a:r>
            <a:r>
              <a:rPr lang="en-GB" sz="2200" b="1" dirty="0" smtClean="0">
                <a:solidFill>
                  <a:srgbClr val="003399"/>
                </a:solidFill>
                <a:latin typeface="Arial Narrow" pitchFamily="34" charset="0"/>
                <a:sym typeface="Arial" charset="0"/>
              </a:rPr>
              <a:t> </a:t>
            </a:r>
            <a:r>
              <a:rPr lang="en-GB" sz="2200" b="1" dirty="0" err="1" smtClean="0">
                <a:solidFill>
                  <a:srgbClr val="003399"/>
                </a:solidFill>
                <a:latin typeface="Arial Narrow" pitchFamily="34" charset="0"/>
                <a:sym typeface="Arial" charset="0"/>
              </a:rPr>
              <a:t>слуха</a:t>
            </a:r>
            <a:r>
              <a:rPr lang="ru-RU" sz="2200" b="1" dirty="0" smtClean="0">
                <a:solidFill>
                  <a:srgbClr val="003399"/>
                </a:solidFill>
                <a:latin typeface="Arial Narrow" pitchFamily="34" charset="0"/>
                <a:sym typeface="Arial" charset="0"/>
              </a:rPr>
              <a:t> или звон в ушах</a:t>
            </a:r>
            <a:endParaRPr lang="en-GB" sz="2200" b="1" dirty="0">
              <a:solidFill>
                <a:srgbClr val="003399"/>
              </a:solidFill>
              <a:latin typeface="Arial Narrow" pitchFamily="34" charset="0"/>
              <a:sym typeface="Arial" charset="0"/>
            </a:endParaRPr>
          </a:p>
        </p:txBody>
      </p:sp>
      <p:sp>
        <p:nvSpPr>
          <p:cNvPr id="27" name="Text Box 5"/>
          <p:cNvSpPr txBox="1">
            <a:spLocks noChangeArrowheads="1"/>
          </p:cNvSpPr>
          <p:nvPr/>
        </p:nvSpPr>
        <p:spPr bwMode="auto">
          <a:xfrm>
            <a:off x="4300772" y="1048435"/>
            <a:ext cx="3730712" cy="769441"/>
          </a:xfrm>
          <a:prstGeom prst="rect">
            <a:avLst/>
          </a:prstGeom>
          <a:noFill/>
          <a:ln w="9525">
            <a:noFill/>
            <a:miter lim="800000"/>
            <a:headEnd/>
            <a:tailEnd/>
          </a:ln>
        </p:spPr>
        <p:txBody>
          <a:bodyPr>
            <a:spAutoFit/>
          </a:bodyPr>
          <a:lstStyle/>
          <a:p>
            <a:pPr algn="ctr">
              <a:buSzPct val="100000"/>
            </a:pPr>
            <a:r>
              <a:rPr lang="ru-RU" sz="2200" b="1" dirty="0" smtClean="0">
                <a:solidFill>
                  <a:srgbClr val="003399"/>
                </a:solidFill>
                <a:latin typeface="Arial Narrow" pitchFamily="34" charset="0"/>
                <a:sym typeface="Arial" charset="0"/>
              </a:rPr>
              <a:t>Проблемы со здоровьем и а</a:t>
            </a:r>
            <a:r>
              <a:rPr lang="en-GB" sz="2200" b="1" dirty="0" err="1" smtClean="0">
                <a:solidFill>
                  <a:srgbClr val="003399"/>
                </a:solidFill>
                <a:latin typeface="Arial Narrow" pitchFamily="34" charset="0"/>
                <a:sym typeface="Arial" charset="0"/>
              </a:rPr>
              <a:t>кустическая</a:t>
            </a:r>
            <a:r>
              <a:rPr lang="en-GB" sz="2200" b="1" dirty="0" smtClean="0">
                <a:solidFill>
                  <a:srgbClr val="003399"/>
                </a:solidFill>
                <a:latin typeface="Arial Narrow" pitchFamily="34" charset="0"/>
                <a:sym typeface="Arial" charset="0"/>
              </a:rPr>
              <a:t> </a:t>
            </a:r>
            <a:r>
              <a:rPr lang="en-GB" sz="2200" b="1" dirty="0" err="1" smtClean="0">
                <a:solidFill>
                  <a:srgbClr val="003399"/>
                </a:solidFill>
                <a:latin typeface="Arial Narrow" pitchFamily="34" charset="0"/>
                <a:sym typeface="Arial" charset="0"/>
              </a:rPr>
              <a:t>травма</a:t>
            </a:r>
            <a:endParaRPr lang="en-GB" sz="2200" b="1" dirty="0">
              <a:solidFill>
                <a:srgbClr val="003399"/>
              </a:solidFill>
              <a:latin typeface="Arial Narrow" pitchFamily="34" charset="0"/>
              <a:sym typeface="Arial" charset="0"/>
            </a:endParaRPr>
          </a:p>
        </p:txBody>
      </p:sp>
      <p:sp>
        <p:nvSpPr>
          <p:cNvPr id="28" name="Text Box 18"/>
          <p:cNvSpPr txBox="1">
            <a:spLocks noChangeArrowheads="1"/>
          </p:cNvSpPr>
          <p:nvPr/>
        </p:nvSpPr>
        <p:spPr bwMode="auto">
          <a:xfrm>
            <a:off x="461380" y="1898196"/>
            <a:ext cx="3563538" cy="584775"/>
          </a:xfrm>
          <a:prstGeom prst="rect">
            <a:avLst/>
          </a:prstGeom>
          <a:noFill/>
          <a:ln w="9525">
            <a:noFill/>
            <a:miter lim="800000"/>
            <a:headEnd/>
            <a:tailEnd/>
          </a:ln>
        </p:spPr>
        <p:txBody>
          <a:bodyPr>
            <a:spAutoFit/>
          </a:bodyPr>
          <a:lstStyle/>
          <a:p>
            <a:pPr>
              <a:buSzPct val="100000"/>
            </a:pPr>
            <a:r>
              <a:rPr lang="en-GB" sz="1600" b="1" dirty="0" err="1" smtClean="0">
                <a:solidFill>
                  <a:srgbClr val="000000"/>
                </a:solidFill>
                <a:latin typeface="Arial Narrow" pitchFamily="34" charset="0"/>
                <a:sym typeface="Arial" charset="0"/>
              </a:rPr>
              <a:t>Кратковременное</a:t>
            </a:r>
            <a:r>
              <a:rPr lang="en-GB" sz="1600" b="1" dirty="0" smtClean="0">
                <a:solidFill>
                  <a:srgbClr val="000000"/>
                </a:solidFill>
                <a:latin typeface="Arial Narrow" pitchFamily="34" charset="0"/>
                <a:sym typeface="Arial" charset="0"/>
              </a:rPr>
              <a:t> </a:t>
            </a:r>
            <a:r>
              <a:rPr lang="en-GB" sz="1600" b="1" dirty="0" err="1" smtClean="0">
                <a:solidFill>
                  <a:srgbClr val="000000"/>
                </a:solidFill>
                <a:latin typeface="Arial Narrow" pitchFamily="34" charset="0"/>
                <a:sym typeface="Arial" charset="0"/>
              </a:rPr>
              <a:t>воздействие</a:t>
            </a:r>
            <a:r>
              <a:rPr lang="en-GB" sz="1600" b="1" dirty="0" smtClean="0">
                <a:solidFill>
                  <a:srgbClr val="000000"/>
                </a:solidFill>
                <a:latin typeface="Arial Narrow" pitchFamily="34" charset="0"/>
                <a:sym typeface="Arial" charset="0"/>
              </a:rPr>
              <a:t> </a:t>
            </a:r>
            <a:r>
              <a:rPr lang="en-GB" sz="1600" b="1" dirty="0" err="1" smtClean="0">
                <a:solidFill>
                  <a:srgbClr val="000000"/>
                </a:solidFill>
                <a:latin typeface="Arial Narrow" pitchFamily="34" charset="0"/>
                <a:sym typeface="Arial" charset="0"/>
              </a:rPr>
              <a:t>высоких</a:t>
            </a:r>
            <a:r>
              <a:rPr lang="en-GB" sz="1600" b="1" dirty="0" smtClean="0">
                <a:solidFill>
                  <a:srgbClr val="000000"/>
                </a:solidFill>
                <a:latin typeface="Arial Narrow" pitchFamily="34" charset="0"/>
                <a:sym typeface="Arial" charset="0"/>
              </a:rPr>
              <a:t> </a:t>
            </a:r>
            <a:r>
              <a:rPr lang="en-GB" sz="1600" b="1" dirty="0" err="1" smtClean="0">
                <a:solidFill>
                  <a:srgbClr val="000000"/>
                </a:solidFill>
                <a:latin typeface="Arial Narrow" pitchFamily="34" charset="0"/>
                <a:sym typeface="Arial" charset="0"/>
              </a:rPr>
              <a:t>уровней</a:t>
            </a:r>
            <a:r>
              <a:rPr lang="en-GB" sz="1600" b="1" dirty="0" smtClean="0">
                <a:solidFill>
                  <a:srgbClr val="000000"/>
                </a:solidFill>
                <a:latin typeface="Arial Narrow" pitchFamily="34" charset="0"/>
                <a:sym typeface="Arial" charset="0"/>
              </a:rPr>
              <a:t> </a:t>
            </a:r>
            <a:r>
              <a:rPr lang="en-GB" sz="1600" b="1" dirty="0" err="1" smtClean="0">
                <a:solidFill>
                  <a:srgbClr val="000000"/>
                </a:solidFill>
                <a:latin typeface="Arial Narrow" pitchFamily="34" charset="0"/>
                <a:sym typeface="Arial" charset="0"/>
              </a:rPr>
              <a:t>шума</a:t>
            </a:r>
            <a:endParaRPr lang="en-GB" sz="1600" b="1" dirty="0">
              <a:solidFill>
                <a:srgbClr val="000000"/>
              </a:solidFill>
              <a:latin typeface="Arial Narrow" pitchFamily="34" charset="0"/>
              <a:sym typeface="Arial" charset="0"/>
            </a:endParaRPr>
          </a:p>
        </p:txBody>
      </p:sp>
      <p:sp>
        <p:nvSpPr>
          <p:cNvPr id="29" name="Text Box 18"/>
          <p:cNvSpPr txBox="1">
            <a:spLocks noChangeArrowheads="1"/>
          </p:cNvSpPr>
          <p:nvPr/>
        </p:nvSpPr>
        <p:spPr bwMode="auto">
          <a:xfrm>
            <a:off x="4641494" y="1912711"/>
            <a:ext cx="3563538" cy="584775"/>
          </a:xfrm>
          <a:prstGeom prst="rect">
            <a:avLst/>
          </a:prstGeom>
          <a:noFill/>
          <a:ln w="9525">
            <a:noFill/>
            <a:miter lim="800000"/>
            <a:headEnd/>
            <a:tailEnd/>
          </a:ln>
        </p:spPr>
        <p:txBody>
          <a:bodyPr>
            <a:spAutoFit/>
          </a:bodyPr>
          <a:lstStyle/>
          <a:p>
            <a:pPr>
              <a:buSzPct val="100000"/>
            </a:pPr>
            <a:r>
              <a:rPr lang="en-GB" sz="1600" b="1" dirty="0" err="1" smtClean="0">
                <a:solidFill>
                  <a:srgbClr val="000000"/>
                </a:solidFill>
                <a:latin typeface="Arial Narrow" pitchFamily="34" charset="0"/>
                <a:sym typeface="Arial" charset="0"/>
              </a:rPr>
              <a:t>Кратковременное</a:t>
            </a:r>
            <a:r>
              <a:rPr lang="en-GB" sz="1600" b="1" dirty="0" smtClean="0">
                <a:solidFill>
                  <a:srgbClr val="000000"/>
                </a:solidFill>
                <a:latin typeface="Arial Narrow" pitchFamily="34" charset="0"/>
                <a:sym typeface="Arial" charset="0"/>
              </a:rPr>
              <a:t> </a:t>
            </a:r>
            <a:r>
              <a:rPr lang="en-GB" sz="1600" b="1" dirty="0" err="1" smtClean="0">
                <a:solidFill>
                  <a:srgbClr val="000000"/>
                </a:solidFill>
                <a:latin typeface="Arial Narrow" pitchFamily="34" charset="0"/>
                <a:sym typeface="Arial" charset="0"/>
              </a:rPr>
              <a:t>воздействие</a:t>
            </a:r>
            <a:r>
              <a:rPr lang="en-GB" sz="1600" b="1" dirty="0" smtClean="0">
                <a:solidFill>
                  <a:srgbClr val="000000"/>
                </a:solidFill>
                <a:latin typeface="Arial Narrow" pitchFamily="34" charset="0"/>
                <a:sym typeface="Arial" charset="0"/>
              </a:rPr>
              <a:t> </a:t>
            </a:r>
            <a:r>
              <a:rPr lang="en-GB" sz="1600" b="1" dirty="0" err="1" smtClean="0">
                <a:solidFill>
                  <a:srgbClr val="000000"/>
                </a:solidFill>
                <a:latin typeface="Arial Narrow" pitchFamily="34" charset="0"/>
                <a:sym typeface="Arial" charset="0"/>
              </a:rPr>
              <a:t>очень</a:t>
            </a:r>
            <a:r>
              <a:rPr lang="en-GB" sz="1600" b="1" dirty="0" smtClean="0">
                <a:solidFill>
                  <a:srgbClr val="000000"/>
                </a:solidFill>
                <a:latin typeface="Arial Narrow" pitchFamily="34" charset="0"/>
                <a:sym typeface="Arial" charset="0"/>
              </a:rPr>
              <a:t> </a:t>
            </a:r>
            <a:r>
              <a:rPr lang="en-GB" sz="1600" b="1" dirty="0" err="1" smtClean="0">
                <a:solidFill>
                  <a:srgbClr val="000000"/>
                </a:solidFill>
                <a:latin typeface="Arial Narrow" pitchFamily="34" charset="0"/>
                <a:sym typeface="Arial" charset="0"/>
              </a:rPr>
              <a:t>высоких</a:t>
            </a:r>
            <a:r>
              <a:rPr lang="en-GB" sz="1600" b="1" dirty="0" smtClean="0">
                <a:solidFill>
                  <a:srgbClr val="000000"/>
                </a:solidFill>
                <a:latin typeface="Arial Narrow" pitchFamily="34" charset="0"/>
                <a:sym typeface="Arial" charset="0"/>
              </a:rPr>
              <a:t> </a:t>
            </a:r>
            <a:r>
              <a:rPr lang="en-GB" sz="1600" b="1" dirty="0" err="1" smtClean="0">
                <a:solidFill>
                  <a:srgbClr val="000000"/>
                </a:solidFill>
                <a:latin typeface="Arial Narrow" pitchFamily="34" charset="0"/>
                <a:sym typeface="Arial" charset="0"/>
              </a:rPr>
              <a:t>уровней</a:t>
            </a:r>
            <a:r>
              <a:rPr lang="en-GB" sz="1600" b="1" dirty="0" smtClean="0">
                <a:solidFill>
                  <a:srgbClr val="000000"/>
                </a:solidFill>
                <a:latin typeface="Arial Narrow" pitchFamily="34" charset="0"/>
                <a:sym typeface="Arial" charset="0"/>
              </a:rPr>
              <a:t> </a:t>
            </a:r>
            <a:r>
              <a:rPr lang="en-GB" sz="1600" b="1" dirty="0" err="1" smtClean="0">
                <a:solidFill>
                  <a:srgbClr val="000000"/>
                </a:solidFill>
                <a:latin typeface="Arial Narrow" pitchFamily="34" charset="0"/>
                <a:sym typeface="Arial" charset="0"/>
              </a:rPr>
              <a:t>шума</a:t>
            </a:r>
            <a:endParaRPr lang="en-GB" sz="1600" b="1" dirty="0">
              <a:solidFill>
                <a:srgbClr val="000000"/>
              </a:solidFill>
              <a:latin typeface="Arial Narrow" pitchFamily="34" charset="0"/>
              <a:sym typeface="Arial" charset="0"/>
            </a:endParaRPr>
          </a:p>
        </p:txBody>
      </p:sp>
      <p:sp>
        <p:nvSpPr>
          <p:cNvPr id="30" name="Text Box 19"/>
          <p:cNvSpPr txBox="1">
            <a:spLocks noChangeArrowheads="1"/>
          </p:cNvSpPr>
          <p:nvPr/>
        </p:nvSpPr>
        <p:spPr bwMode="auto">
          <a:xfrm>
            <a:off x="645210" y="4729843"/>
            <a:ext cx="3212263" cy="830997"/>
          </a:xfrm>
          <a:prstGeom prst="rect">
            <a:avLst/>
          </a:prstGeom>
          <a:noFill/>
          <a:ln w="9525">
            <a:noFill/>
            <a:miter lim="800000"/>
            <a:headEnd/>
            <a:tailEnd/>
          </a:ln>
        </p:spPr>
        <p:txBody>
          <a:bodyPr>
            <a:spAutoFit/>
          </a:bodyPr>
          <a:lstStyle/>
          <a:p>
            <a:pPr marL="177800" indent="-177800">
              <a:buFont typeface="Arial Narrow" pitchFamily="34" charset="0"/>
              <a:buChar char="●"/>
            </a:pPr>
            <a:r>
              <a:rPr lang="en-GB" sz="1600" dirty="0" err="1" smtClean="0">
                <a:solidFill>
                  <a:srgbClr val="000000"/>
                </a:solidFill>
                <a:latin typeface="Arial Narrow" pitchFamily="34" charset="0"/>
                <a:sym typeface="Arial" charset="0"/>
              </a:rPr>
              <a:t>Называется</a:t>
            </a:r>
            <a:r>
              <a:rPr lang="en-GB" sz="1600" dirty="0" smtClean="0">
                <a:solidFill>
                  <a:srgbClr val="000000"/>
                </a:solidFill>
                <a:latin typeface="Arial Narrow" pitchFamily="34" charset="0"/>
                <a:sym typeface="Arial" charset="0"/>
              </a:rPr>
              <a:t> «</a:t>
            </a:r>
            <a:r>
              <a:rPr lang="en-GB" sz="1600" dirty="0" err="1" smtClean="0">
                <a:solidFill>
                  <a:srgbClr val="000000"/>
                </a:solidFill>
                <a:latin typeface="Arial Narrow" pitchFamily="34" charset="0"/>
                <a:sym typeface="Arial" charset="0"/>
              </a:rPr>
              <a:t>Временным</a:t>
            </a:r>
            <a:r>
              <a:rPr lang="en-GB" sz="1600" dirty="0" smtClean="0">
                <a:solidFill>
                  <a:srgbClr val="000000"/>
                </a:solidFill>
                <a:latin typeface="Arial Narrow" pitchFamily="34" charset="0"/>
                <a:sym typeface="Arial" charset="0"/>
              </a:rPr>
              <a:t> </a:t>
            </a:r>
            <a:r>
              <a:rPr lang="en-GB" sz="1600" dirty="0" err="1" smtClean="0">
                <a:solidFill>
                  <a:srgbClr val="000000"/>
                </a:solidFill>
                <a:latin typeface="Arial Narrow" pitchFamily="34" charset="0"/>
                <a:sym typeface="Arial" charset="0"/>
              </a:rPr>
              <a:t>сдвигом</a:t>
            </a:r>
            <a:r>
              <a:rPr lang="en-GB" sz="1600" dirty="0" smtClean="0">
                <a:solidFill>
                  <a:srgbClr val="000000"/>
                </a:solidFill>
                <a:latin typeface="Arial Narrow" pitchFamily="34" charset="0"/>
                <a:sym typeface="Arial" charset="0"/>
              </a:rPr>
              <a:t> </a:t>
            </a:r>
            <a:r>
              <a:rPr lang="en-GB" sz="1600" dirty="0" err="1" smtClean="0">
                <a:solidFill>
                  <a:srgbClr val="000000"/>
                </a:solidFill>
                <a:latin typeface="Arial Narrow" pitchFamily="34" charset="0"/>
                <a:sym typeface="Arial" charset="0"/>
              </a:rPr>
              <a:t>порога</a:t>
            </a:r>
            <a:r>
              <a:rPr lang="en-GB" sz="1600" dirty="0" smtClean="0">
                <a:solidFill>
                  <a:srgbClr val="000000"/>
                </a:solidFill>
                <a:latin typeface="Arial Narrow" pitchFamily="34" charset="0"/>
                <a:sym typeface="Arial" charset="0"/>
              </a:rPr>
              <a:t>» </a:t>
            </a:r>
          </a:p>
          <a:p>
            <a:pPr marL="177800" indent="-177800">
              <a:buFont typeface="Arial Narrow" pitchFamily="34" charset="0"/>
              <a:buChar char="●"/>
            </a:pPr>
            <a:r>
              <a:rPr lang="en-GB" sz="1600" dirty="0" err="1" smtClean="0">
                <a:solidFill>
                  <a:srgbClr val="000000"/>
                </a:solidFill>
                <a:latin typeface="Arial Narrow" pitchFamily="34" charset="0"/>
                <a:sym typeface="Arial" charset="0"/>
              </a:rPr>
              <a:t>Слух</a:t>
            </a:r>
            <a:r>
              <a:rPr lang="en-GB" sz="1600" dirty="0" smtClean="0">
                <a:solidFill>
                  <a:srgbClr val="000000"/>
                </a:solidFill>
                <a:latin typeface="Arial Narrow" pitchFamily="34" charset="0"/>
                <a:sym typeface="Arial" charset="0"/>
              </a:rPr>
              <a:t> </a:t>
            </a:r>
            <a:r>
              <a:rPr lang="en-GB" sz="1600" dirty="0" err="1" smtClean="0">
                <a:solidFill>
                  <a:srgbClr val="000000"/>
                </a:solidFill>
                <a:latin typeface="Arial Narrow" pitchFamily="34" charset="0"/>
                <a:sym typeface="Arial" charset="0"/>
              </a:rPr>
              <a:t>обычно</a:t>
            </a:r>
            <a:r>
              <a:rPr lang="en-GB" sz="1600" dirty="0" smtClean="0">
                <a:solidFill>
                  <a:srgbClr val="000000"/>
                </a:solidFill>
                <a:latin typeface="Arial Narrow" pitchFamily="34" charset="0"/>
                <a:sym typeface="Arial" charset="0"/>
              </a:rPr>
              <a:t> </a:t>
            </a:r>
            <a:r>
              <a:rPr lang="en-GB" sz="1600" dirty="0" err="1" smtClean="0">
                <a:solidFill>
                  <a:srgbClr val="000000"/>
                </a:solidFill>
                <a:latin typeface="Arial Narrow" pitchFamily="34" charset="0"/>
                <a:sym typeface="Arial" charset="0"/>
              </a:rPr>
              <a:t>восстанавливается</a:t>
            </a:r>
            <a:endParaRPr lang="en-GB" sz="1600" dirty="0">
              <a:solidFill>
                <a:srgbClr val="000000"/>
              </a:solidFill>
              <a:latin typeface="Arial Narrow" pitchFamily="34" charset="0"/>
              <a:sym typeface="Arial" charset="0"/>
            </a:endParaRPr>
          </a:p>
        </p:txBody>
      </p:sp>
      <p:sp>
        <p:nvSpPr>
          <p:cNvPr id="31" name="Text Box 19"/>
          <p:cNvSpPr txBox="1">
            <a:spLocks noChangeArrowheads="1"/>
          </p:cNvSpPr>
          <p:nvPr/>
        </p:nvSpPr>
        <p:spPr bwMode="auto">
          <a:xfrm>
            <a:off x="4433439" y="4657270"/>
            <a:ext cx="3212263" cy="1323439"/>
          </a:xfrm>
          <a:prstGeom prst="rect">
            <a:avLst/>
          </a:prstGeom>
          <a:noFill/>
          <a:ln w="9525">
            <a:noFill/>
            <a:miter lim="800000"/>
            <a:headEnd/>
            <a:tailEnd/>
          </a:ln>
        </p:spPr>
        <p:txBody>
          <a:bodyPr>
            <a:spAutoFit/>
          </a:bodyPr>
          <a:lstStyle/>
          <a:p>
            <a:pPr marL="177800" indent="-177800">
              <a:buFont typeface="Arial Narrow" pitchFamily="34" charset="0"/>
              <a:buChar char="●"/>
            </a:pPr>
            <a:r>
              <a:rPr lang="en-GB" sz="1600" dirty="0" err="1" smtClean="0">
                <a:solidFill>
                  <a:srgbClr val="000000"/>
                </a:solidFill>
                <a:latin typeface="Arial Narrow" pitchFamily="34" charset="0"/>
                <a:sym typeface="Arial" pitchFamily="34" charset="0"/>
              </a:rPr>
              <a:t>Нарушение</a:t>
            </a:r>
            <a:r>
              <a:rPr lang="en-GB" sz="1600" dirty="0" smtClean="0">
                <a:solidFill>
                  <a:srgbClr val="000000"/>
                </a:solidFill>
                <a:latin typeface="Arial Narrow" pitchFamily="34" charset="0"/>
                <a:sym typeface="Arial" pitchFamily="34" charset="0"/>
              </a:rPr>
              <a:t> </a:t>
            </a:r>
            <a:r>
              <a:rPr lang="en-GB" sz="1600" dirty="0" err="1" smtClean="0">
                <a:solidFill>
                  <a:srgbClr val="000000"/>
                </a:solidFill>
                <a:latin typeface="Arial Narrow" pitchFamily="34" charset="0"/>
                <a:sym typeface="Arial" pitchFamily="34" charset="0"/>
              </a:rPr>
              <a:t>сна</a:t>
            </a:r>
            <a:endParaRPr lang="en-GB" sz="1600" dirty="0" smtClean="0">
              <a:solidFill>
                <a:srgbClr val="000000"/>
              </a:solidFill>
              <a:latin typeface="Arial Narrow" pitchFamily="34" charset="0"/>
              <a:sym typeface="Arial" pitchFamily="34" charset="0"/>
            </a:endParaRPr>
          </a:p>
          <a:p>
            <a:pPr marL="177800" indent="-177800">
              <a:buFont typeface="Arial Narrow" pitchFamily="34" charset="0"/>
              <a:buChar char="●"/>
            </a:pPr>
            <a:r>
              <a:rPr lang="en-GB" sz="1600" dirty="0" err="1" smtClean="0">
                <a:solidFill>
                  <a:srgbClr val="000000"/>
                </a:solidFill>
                <a:latin typeface="Arial Narrow" pitchFamily="34" charset="0"/>
                <a:sym typeface="Arial" pitchFamily="34" charset="0"/>
              </a:rPr>
              <a:t>Отсутствие</a:t>
            </a:r>
            <a:r>
              <a:rPr lang="en-GB" sz="1600" dirty="0" smtClean="0">
                <a:solidFill>
                  <a:srgbClr val="000000"/>
                </a:solidFill>
                <a:latin typeface="Arial Narrow" pitchFamily="34" charset="0"/>
                <a:sym typeface="Arial" pitchFamily="34" charset="0"/>
              </a:rPr>
              <a:t> </a:t>
            </a:r>
            <a:r>
              <a:rPr lang="en-GB" sz="1600" dirty="0" err="1" smtClean="0">
                <a:solidFill>
                  <a:srgbClr val="000000"/>
                </a:solidFill>
                <a:latin typeface="Arial Narrow" pitchFamily="34" charset="0"/>
                <a:sym typeface="Arial" pitchFamily="34" charset="0"/>
              </a:rPr>
              <a:t>концентрации</a:t>
            </a:r>
            <a:endParaRPr lang="en-GB" sz="1600" dirty="0" smtClean="0">
              <a:solidFill>
                <a:srgbClr val="000000"/>
              </a:solidFill>
              <a:latin typeface="Arial Narrow" pitchFamily="34" charset="0"/>
              <a:sym typeface="Arial" pitchFamily="34" charset="0"/>
            </a:endParaRPr>
          </a:p>
          <a:p>
            <a:pPr marL="177800" indent="-177800">
              <a:buFont typeface="Arial Narrow" pitchFamily="34" charset="0"/>
              <a:buChar char="●"/>
            </a:pPr>
            <a:r>
              <a:rPr lang="en-GB" sz="1600" dirty="0" err="1" smtClean="0">
                <a:solidFill>
                  <a:srgbClr val="000000"/>
                </a:solidFill>
                <a:latin typeface="Arial Narrow" pitchFamily="34" charset="0"/>
                <a:sym typeface="Arial" pitchFamily="34" charset="0"/>
              </a:rPr>
              <a:t>Усталость</a:t>
            </a:r>
            <a:r>
              <a:rPr lang="en-GB" sz="1600" dirty="0" smtClean="0">
                <a:solidFill>
                  <a:srgbClr val="000000"/>
                </a:solidFill>
                <a:latin typeface="Arial Narrow" pitchFamily="34" charset="0"/>
                <a:sym typeface="Arial" pitchFamily="34" charset="0"/>
              </a:rPr>
              <a:t> и </a:t>
            </a:r>
            <a:r>
              <a:rPr lang="en-GB" sz="1600" dirty="0" err="1" smtClean="0">
                <a:solidFill>
                  <a:srgbClr val="000000"/>
                </a:solidFill>
                <a:latin typeface="Arial Narrow" pitchFamily="34" charset="0"/>
                <a:sym typeface="Arial" pitchFamily="34" charset="0"/>
              </a:rPr>
              <a:t>агрессивность</a:t>
            </a:r>
            <a:endParaRPr lang="en-GB" sz="1600" dirty="0" smtClean="0">
              <a:solidFill>
                <a:srgbClr val="000000"/>
              </a:solidFill>
              <a:latin typeface="Arial Narrow" pitchFamily="34" charset="0"/>
              <a:sym typeface="Arial" pitchFamily="34" charset="0"/>
            </a:endParaRPr>
          </a:p>
          <a:p>
            <a:pPr marL="177800" indent="-177800">
              <a:buFont typeface="Arial Narrow" pitchFamily="34" charset="0"/>
              <a:buChar char="●"/>
            </a:pPr>
            <a:r>
              <a:rPr lang="ru-RU" sz="1600" dirty="0" smtClean="0">
                <a:solidFill>
                  <a:srgbClr val="000000"/>
                </a:solidFill>
                <a:latin typeface="Arial Narrow" pitchFamily="34" charset="0"/>
                <a:sym typeface="Arial" charset="0"/>
              </a:rPr>
              <a:t> </a:t>
            </a:r>
            <a:r>
              <a:rPr lang="en-GB" sz="1600" dirty="0" smtClean="0">
                <a:solidFill>
                  <a:srgbClr val="000000"/>
                </a:solidFill>
                <a:latin typeface="Arial Narrow" pitchFamily="34" charset="0"/>
                <a:sym typeface="Arial" charset="0"/>
              </a:rPr>
              <a:t>160 </a:t>
            </a:r>
            <a:r>
              <a:rPr lang="en-GB" sz="1600" dirty="0" err="1" smtClean="0">
                <a:solidFill>
                  <a:srgbClr val="000000"/>
                </a:solidFill>
                <a:latin typeface="Arial Narrow" pitchFamily="34" charset="0"/>
                <a:sym typeface="Arial" charset="0"/>
              </a:rPr>
              <a:t>дБ</a:t>
            </a:r>
            <a:r>
              <a:rPr lang="en-GB" sz="1600" dirty="0" smtClean="0">
                <a:solidFill>
                  <a:srgbClr val="000000"/>
                </a:solidFill>
                <a:latin typeface="Arial Narrow" pitchFamily="34" charset="0"/>
                <a:sym typeface="Arial" charset="0"/>
              </a:rPr>
              <a:t> и </a:t>
            </a:r>
            <a:r>
              <a:rPr lang="en-GB" sz="1600" dirty="0" err="1" smtClean="0">
                <a:solidFill>
                  <a:srgbClr val="000000"/>
                </a:solidFill>
                <a:latin typeface="Arial Narrow" pitchFamily="34" charset="0"/>
                <a:sym typeface="Arial" charset="0"/>
              </a:rPr>
              <a:t>выше</a:t>
            </a:r>
            <a:r>
              <a:rPr lang="en-GB" sz="1600" dirty="0" smtClean="0">
                <a:solidFill>
                  <a:srgbClr val="000000"/>
                </a:solidFill>
                <a:latin typeface="Arial Narrow" pitchFamily="34" charset="0"/>
                <a:sym typeface="Arial" charset="0"/>
              </a:rPr>
              <a:t> </a:t>
            </a:r>
            <a:r>
              <a:rPr lang="en-GB" sz="1600" dirty="0" err="1" smtClean="0">
                <a:solidFill>
                  <a:srgbClr val="000000"/>
                </a:solidFill>
                <a:latin typeface="Arial Narrow" pitchFamily="34" charset="0"/>
                <a:sym typeface="Arial" charset="0"/>
              </a:rPr>
              <a:t>разорвет</a:t>
            </a:r>
            <a:r>
              <a:rPr lang="en-GB" sz="1600" dirty="0" smtClean="0">
                <a:solidFill>
                  <a:srgbClr val="000000"/>
                </a:solidFill>
                <a:latin typeface="Arial Narrow" pitchFamily="34" charset="0"/>
                <a:sym typeface="Arial" charset="0"/>
              </a:rPr>
              <a:t> </a:t>
            </a:r>
            <a:r>
              <a:rPr lang="en-GB" sz="1600" dirty="0" err="1" smtClean="0">
                <a:solidFill>
                  <a:srgbClr val="000000"/>
                </a:solidFill>
                <a:latin typeface="Arial Narrow" pitchFamily="34" charset="0"/>
                <a:sym typeface="Arial" charset="0"/>
              </a:rPr>
              <a:t>наши</a:t>
            </a:r>
            <a:r>
              <a:rPr lang="en-GB" sz="1600" dirty="0" smtClean="0">
                <a:solidFill>
                  <a:srgbClr val="000000"/>
                </a:solidFill>
                <a:latin typeface="Arial Narrow" pitchFamily="34" charset="0"/>
                <a:sym typeface="Arial" charset="0"/>
              </a:rPr>
              <a:t> </a:t>
            </a:r>
            <a:r>
              <a:rPr lang="en-GB" sz="1600" dirty="0" err="1" smtClean="0">
                <a:solidFill>
                  <a:srgbClr val="000000"/>
                </a:solidFill>
                <a:latin typeface="Arial Narrow" pitchFamily="34" charset="0"/>
                <a:sym typeface="Arial" charset="0"/>
              </a:rPr>
              <a:t>барабанные</a:t>
            </a:r>
            <a:r>
              <a:rPr lang="en-GB" sz="1600" dirty="0" smtClean="0">
                <a:solidFill>
                  <a:srgbClr val="000000"/>
                </a:solidFill>
                <a:latin typeface="Arial Narrow" pitchFamily="34" charset="0"/>
                <a:sym typeface="Arial" charset="0"/>
              </a:rPr>
              <a:t> </a:t>
            </a:r>
            <a:r>
              <a:rPr lang="en-GB" sz="1600" dirty="0" err="1" smtClean="0">
                <a:solidFill>
                  <a:srgbClr val="000000"/>
                </a:solidFill>
                <a:latin typeface="Arial Narrow" pitchFamily="34" charset="0"/>
                <a:sym typeface="Arial" charset="0"/>
              </a:rPr>
              <a:t>перепонки</a:t>
            </a:r>
            <a:endParaRPr lang="en-GB" sz="1600" dirty="0">
              <a:solidFill>
                <a:srgbClr val="000000"/>
              </a:solidFill>
              <a:latin typeface="Arial Narrow" pitchFamily="34" charset="0"/>
              <a:sym typeface="Arial" charset="0"/>
            </a:endParaRPr>
          </a:p>
        </p:txBody>
      </p:sp>
    </p:spTree>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444999" y="2659017"/>
            <a:ext cx="7471230" cy="2420983"/>
          </a:xfrm>
        </p:spPr>
        <p:txBody>
          <a:bodyPr/>
          <a:lstStyle/>
          <a:p>
            <a:pPr>
              <a:buNone/>
            </a:pPr>
            <a:r>
              <a:rPr lang="ru-RU" dirty="0" smtClean="0"/>
              <a:t>Противошумные вкладыши</a:t>
            </a:r>
          </a:p>
          <a:p>
            <a:pPr>
              <a:buNone/>
            </a:pPr>
            <a:r>
              <a:rPr lang="ru-RU" dirty="0" smtClean="0"/>
              <a:t>3М™ </a:t>
            </a:r>
            <a:r>
              <a:rPr lang="en-US" dirty="0" smtClean="0"/>
              <a:t>Classic™</a:t>
            </a:r>
            <a:r>
              <a:rPr lang="ru-RU" dirty="0" smtClean="0"/>
              <a:t>.</a:t>
            </a:r>
          </a:p>
          <a:p>
            <a:pPr>
              <a:buNone/>
            </a:pPr>
            <a:r>
              <a:rPr lang="ru-RU" dirty="0" smtClean="0"/>
              <a:t>Уникальная защиты и комфорт использования.</a:t>
            </a:r>
            <a:endParaRPr lang="ru-RU" dirty="0"/>
          </a:p>
        </p:txBody>
      </p:sp>
      <p:pic>
        <p:nvPicPr>
          <p:cNvPr id="49154" name="Picture 2"/>
          <p:cNvPicPr>
            <a:picLocks noChangeAspect="1" noChangeArrowheads="1"/>
          </p:cNvPicPr>
          <p:nvPr/>
        </p:nvPicPr>
        <p:blipFill>
          <a:blip r:embed="rId2" cstate="email"/>
          <a:srcRect/>
          <a:stretch>
            <a:fillRect/>
          </a:stretch>
        </p:blipFill>
        <p:spPr bwMode="auto">
          <a:xfrm>
            <a:off x="885371" y="535897"/>
            <a:ext cx="9608457" cy="2050975"/>
          </a:xfrm>
          <a:prstGeom prst="rect">
            <a:avLst/>
          </a:prstGeom>
          <a:noFill/>
          <a:ln w="9525">
            <a:noFill/>
            <a:miter lim="800000"/>
            <a:headEnd/>
            <a:tailEnd/>
          </a:ln>
        </p:spPr>
      </p:pic>
      <p:pic>
        <p:nvPicPr>
          <p:cNvPr id="7" name="Picture 10" descr="Classic_Pillowpack"/>
          <p:cNvPicPr>
            <a:picLocks noChangeAspect="1" noChangeArrowheads="1"/>
          </p:cNvPicPr>
          <p:nvPr/>
        </p:nvPicPr>
        <p:blipFill>
          <a:blip r:embed="rId3" cstate="email"/>
          <a:srcRect/>
          <a:stretch>
            <a:fillRect/>
          </a:stretch>
        </p:blipFill>
        <p:spPr bwMode="auto">
          <a:xfrm>
            <a:off x="3981223" y="4194629"/>
            <a:ext cx="1780947" cy="2051199"/>
          </a:xfrm>
          <a:prstGeom prst="rect">
            <a:avLst/>
          </a:prstGeom>
          <a:noFill/>
          <a:ln w="9525">
            <a:noFill/>
            <a:miter lim="800000"/>
            <a:headEnd/>
            <a:tailEnd/>
          </a:ln>
        </p:spPr>
      </p:pic>
      <p:pic>
        <p:nvPicPr>
          <p:cNvPr id="6" name="Picture 3" descr="Classic"/>
          <p:cNvPicPr>
            <a:picLocks noChangeAspect="1" noChangeArrowheads="1"/>
          </p:cNvPicPr>
          <p:nvPr/>
        </p:nvPicPr>
        <p:blipFill>
          <a:blip r:embed="rId4" cstate="email"/>
          <a:srcRect/>
          <a:stretch>
            <a:fillRect/>
          </a:stretch>
        </p:blipFill>
        <p:spPr bwMode="auto">
          <a:xfrm>
            <a:off x="2490334" y="2858633"/>
            <a:ext cx="1660751" cy="2073244"/>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ad_-_classic_image.tif"/>
          <p:cNvPicPr>
            <a:picLocks noChangeAspect="1"/>
          </p:cNvPicPr>
          <p:nvPr/>
        </p:nvPicPr>
        <p:blipFill>
          <a:blip r:embed="rId2" cstate="email"/>
          <a:stretch>
            <a:fillRect/>
          </a:stretch>
        </p:blipFill>
        <p:spPr>
          <a:xfrm>
            <a:off x="4270685" y="1088580"/>
            <a:ext cx="4775674" cy="3634238"/>
          </a:xfrm>
          <a:prstGeom prst="rect">
            <a:avLst/>
          </a:prstGeom>
        </p:spPr>
      </p:pic>
      <p:sp>
        <p:nvSpPr>
          <p:cNvPr id="9" name="Rectangle 21"/>
          <p:cNvSpPr txBox="1">
            <a:spLocks noChangeArrowheads="1"/>
          </p:cNvSpPr>
          <p:nvPr/>
        </p:nvSpPr>
        <p:spPr bwMode="auto">
          <a:xfrm>
            <a:off x="320758" y="275726"/>
            <a:ext cx="10563648" cy="94347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buNone/>
            </a:pPr>
            <a:r>
              <a:rPr lang="ru-RU" sz="3200" dirty="0" smtClean="0">
                <a:latin typeface="+mj-lt"/>
                <a:ea typeface="+mj-ea"/>
                <a:cs typeface="+mj-cs"/>
              </a:rPr>
              <a:t>Противошумные вкладыши 3М™ </a:t>
            </a:r>
            <a:r>
              <a:rPr lang="en-US" sz="3200" dirty="0" smtClean="0">
                <a:latin typeface="+mj-lt"/>
                <a:ea typeface="+mj-ea"/>
                <a:cs typeface="+mj-cs"/>
              </a:rPr>
              <a:t>Classic™</a:t>
            </a:r>
            <a:endParaRPr lang="en-GB" sz="3200" dirty="0">
              <a:latin typeface="+mj-lt"/>
              <a:ea typeface="+mj-ea"/>
              <a:cs typeface="+mj-cs"/>
            </a:endParaRPr>
          </a:p>
        </p:txBody>
      </p:sp>
      <p:sp>
        <p:nvSpPr>
          <p:cNvPr id="10" name="Rectangle 21"/>
          <p:cNvSpPr txBox="1">
            <a:spLocks noChangeArrowheads="1"/>
          </p:cNvSpPr>
          <p:nvPr/>
        </p:nvSpPr>
        <p:spPr bwMode="auto">
          <a:xfrm>
            <a:off x="335273" y="823888"/>
            <a:ext cx="9982509" cy="28803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75000"/>
              </a:lnSpc>
              <a:spcBef>
                <a:spcPct val="0"/>
              </a:spcBef>
              <a:spcAft>
                <a:spcPct val="0"/>
              </a:spcAft>
              <a:buClrTx/>
              <a:buSzTx/>
              <a:buFontTx/>
              <a:buNone/>
              <a:tabLst/>
              <a:defRPr/>
            </a:pPr>
            <a:r>
              <a:rPr lang="ru-RU" sz="2400" kern="0" dirty="0" smtClean="0">
                <a:latin typeface="+mj-lt"/>
                <a:ea typeface="+mj-ea"/>
                <a:cs typeface="+mj-cs"/>
              </a:rPr>
              <a:t>Уникальная Защита</a:t>
            </a:r>
            <a:r>
              <a:rPr lang="en-US" sz="2400" kern="0" dirty="0" smtClean="0">
                <a:latin typeface="+mj-lt"/>
                <a:ea typeface="+mj-ea"/>
                <a:cs typeface="+mj-cs"/>
              </a:rPr>
              <a:t> </a:t>
            </a:r>
            <a:r>
              <a:rPr lang="ru-RU" sz="2400" kern="0" dirty="0" smtClean="0">
                <a:latin typeface="+mj-lt"/>
                <a:ea typeface="+mj-ea"/>
                <a:cs typeface="+mj-cs"/>
              </a:rPr>
              <a:t>и Комфорт.</a:t>
            </a:r>
            <a:endParaRPr kumimoji="0" lang="en-GB" sz="2400" i="0" u="none" strike="noStrike" kern="0" cap="none" spc="0" normalizeH="0" baseline="0" noProof="0" dirty="0">
              <a:ln>
                <a:noFill/>
              </a:ln>
              <a:solidFill>
                <a:schemeClr val="tx1"/>
              </a:solidFill>
              <a:effectLst/>
              <a:uLnTx/>
              <a:uFillTx/>
              <a:latin typeface="+mj-lt"/>
              <a:ea typeface="+mj-ea"/>
              <a:cs typeface="+mj-cs"/>
            </a:endParaRPr>
          </a:p>
        </p:txBody>
      </p:sp>
      <p:sp>
        <p:nvSpPr>
          <p:cNvPr id="14" name="Line 21"/>
          <p:cNvSpPr>
            <a:spLocks noChangeShapeType="1"/>
          </p:cNvSpPr>
          <p:nvPr/>
        </p:nvSpPr>
        <p:spPr bwMode="auto">
          <a:xfrm flipH="1">
            <a:off x="7294234" y="1592796"/>
            <a:ext cx="575913" cy="396044"/>
          </a:xfrm>
          <a:prstGeom prst="line">
            <a:avLst/>
          </a:prstGeom>
          <a:noFill/>
          <a:ln w="19050" cap="rnd">
            <a:solidFill>
              <a:srgbClr val="627FAE"/>
            </a:solidFill>
            <a:round/>
            <a:headEnd/>
            <a:tailEnd type="oval" w="med" len="med"/>
          </a:ln>
        </p:spPr>
        <p:txBody>
          <a:bodyPr/>
          <a:lstStyle/>
          <a:p>
            <a:endParaRPr lang="ru-RU"/>
          </a:p>
        </p:txBody>
      </p:sp>
      <p:sp>
        <p:nvSpPr>
          <p:cNvPr id="15" name="TextBox 14"/>
          <p:cNvSpPr txBox="1"/>
          <p:nvPr/>
        </p:nvSpPr>
        <p:spPr>
          <a:xfrm>
            <a:off x="7822154" y="836713"/>
            <a:ext cx="4366671" cy="830997"/>
          </a:xfrm>
          <a:prstGeom prst="rect">
            <a:avLst/>
          </a:prstGeom>
          <a:noFill/>
        </p:spPr>
        <p:txBody>
          <a:bodyPr wrap="square" rtlCol="0">
            <a:spAutoFit/>
          </a:bodyPr>
          <a:lstStyle/>
          <a:p>
            <a:r>
              <a:rPr lang="ru-RU" sz="2000" dirty="0" smtClean="0">
                <a:latin typeface="+mn-lt"/>
              </a:rPr>
              <a:t>Специальная </a:t>
            </a:r>
            <a:r>
              <a:rPr lang="ru-RU" sz="2400" b="1" dirty="0" smtClean="0">
                <a:latin typeface="+mn-lt"/>
              </a:rPr>
              <a:t>цилиндрическая форма</a:t>
            </a:r>
            <a:endParaRPr lang="ru-RU" sz="2400" dirty="0">
              <a:latin typeface="+mn-lt"/>
            </a:endParaRPr>
          </a:p>
        </p:txBody>
      </p:sp>
      <p:sp>
        <p:nvSpPr>
          <p:cNvPr id="16" name="TextBox 15"/>
          <p:cNvSpPr txBox="1"/>
          <p:nvPr/>
        </p:nvSpPr>
        <p:spPr>
          <a:xfrm>
            <a:off x="7822154" y="1705316"/>
            <a:ext cx="4366671" cy="523220"/>
          </a:xfrm>
          <a:prstGeom prst="rect">
            <a:avLst/>
          </a:prstGeom>
          <a:noFill/>
        </p:spPr>
        <p:txBody>
          <a:bodyPr wrap="square" rtlCol="0">
            <a:spAutoFit/>
          </a:bodyPr>
          <a:lstStyle/>
          <a:p>
            <a:r>
              <a:rPr lang="ru-RU" sz="2400" b="1" dirty="0" smtClean="0">
                <a:latin typeface="+mn-lt"/>
              </a:rPr>
              <a:t> </a:t>
            </a:r>
            <a:r>
              <a:rPr lang="ru-RU" sz="2800" b="1" dirty="0" smtClean="0">
                <a:latin typeface="+mn-lt"/>
              </a:rPr>
              <a:t>Удобно </a:t>
            </a:r>
            <a:r>
              <a:rPr lang="ru-RU" sz="2000" dirty="0" smtClean="0">
                <a:latin typeface="+mn-lt"/>
              </a:rPr>
              <a:t>вводить в ухо</a:t>
            </a:r>
            <a:endParaRPr lang="ru-RU" dirty="0">
              <a:latin typeface="+mn-lt"/>
            </a:endParaRPr>
          </a:p>
        </p:txBody>
      </p:sp>
      <p:sp>
        <p:nvSpPr>
          <p:cNvPr id="17" name="Line 21"/>
          <p:cNvSpPr>
            <a:spLocks noChangeShapeType="1"/>
          </p:cNvSpPr>
          <p:nvPr/>
        </p:nvSpPr>
        <p:spPr bwMode="auto">
          <a:xfrm flipV="1">
            <a:off x="3742764" y="3320989"/>
            <a:ext cx="623907" cy="324037"/>
          </a:xfrm>
          <a:prstGeom prst="line">
            <a:avLst/>
          </a:prstGeom>
          <a:noFill/>
          <a:ln w="19050" cap="rnd">
            <a:solidFill>
              <a:srgbClr val="627FAE"/>
            </a:solidFill>
            <a:round/>
            <a:headEnd/>
            <a:tailEnd type="oval" w="med" len="med"/>
          </a:ln>
        </p:spPr>
        <p:txBody>
          <a:bodyPr/>
          <a:lstStyle/>
          <a:p>
            <a:endParaRPr lang="ru-RU"/>
          </a:p>
        </p:txBody>
      </p:sp>
      <p:sp>
        <p:nvSpPr>
          <p:cNvPr id="18" name="TextBox 17"/>
          <p:cNvSpPr txBox="1"/>
          <p:nvPr/>
        </p:nvSpPr>
        <p:spPr>
          <a:xfrm>
            <a:off x="1083030" y="3653126"/>
            <a:ext cx="4510649" cy="461665"/>
          </a:xfrm>
          <a:prstGeom prst="rect">
            <a:avLst/>
          </a:prstGeom>
          <a:noFill/>
        </p:spPr>
        <p:txBody>
          <a:bodyPr wrap="square" rtlCol="0">
            <a:spAutoFit/>
          </a:bodyPr>
          <a:lstStyle/>
          <a:p>
            <a:r>
              <a:rPr lang="ru-RU" sz="2400" b="1" dirty="0" smtClean="0">
                <a:latin typeface="+mn-lt"/>
              </a:rPr>
              <a:t>Водостойкие. </a:t>
            </a:r>
            <a:r>
              <a:rPr lang="ru-RU" sz="2000" dirty="0" smtClean="0">
                <a:latin typeface="+mn-lt"/>
              </a:rPr>
              <a:t>Можно промывать в воде.</a:t>
            </a:r>
            <a:endParaRPr lang="ru-RU" sz="2000" dirty="0">
              <a:latin typeface="+mn-lt"/>
            </a:endParaRPr>
          </a:p>
        </p:txBody>
      </p:sp>
      <p:sp>
        <p:nvSpPr>
          <p:cNvPr id="19" name="TextBox 18"/>
          <p:cNvSpPr txBox="1"/>
          <p:nvPr/>
        </p:nvSpPr>
        <p:spPr>
          <a:xfrm>
            <a:off x="1122122" y="4146611"/>
            <a:ext cx="4366671" cy="1107996"/>
          </a:xfrm>
          <a:prstGeom prst="rect">
            <a:avLst/>
          </a:prstGeom>
          <a:noFill/>
        </p:spPr>
        <p:txBody>
          <a:bodyPr wrap="square" rtlCol="0">
            <a:spAutoFit/>
          </a:bodyPr>
          <a:lstStyle/>
          <a:p>
            <a:r>
              <a:rPr lang="ru-RU" sz="2400" b="1" dirty="0" smtClean="0">
                <a:latin typeface="+mn-lt"/>
              </a:rPr>
              <a:t>Увеличенное время использования </a:t>
            </a:r>
            <a:r>
              <a:rPr lang="ru-RU" sz="2000" dirty="0" smtClean="0">
                <a:latin typeface="+mn-lt"/>
              </a:rPr>
              <a:t>(до 6 раз).</a:t>
            </a:r>
          </a:p>
          <a:p>
            <a:endParaRPr lang="ru-RU" dirty="0">
              <a:latin typeface="+mn-lt"/>
            </a:endParaRPr>
          </a:p>
        </p:txBody>
      </p:sp>
      <p:sp>
        <p:nvSpPr>
          <p:cNvPr id="20" name="Line 21"/>
          <p:cNvSpPr>
            <a:spLocks noChangeShapeType="1"/>
          </p:cNvSpPr>
          <p:nvPr/>
        </p:nvSpPr>
        <p:spPr bwMode="auto">
          <a:xfrm flipH="1" flipV="1">
            <a:off x="7726169" y="4365104"/>
            <a:ext cx="671900" cy="288032"/>
          </a:xfrm>
          <a:prstGeom prst="line">
            <a:avLst/>
          </a:prstGeom>
          <a:noFill/>
          <a:ln w="19050" cap="rnd">
            <a:solidFill>
              <a:srgbClr val="627FAE"/>
            </a:solidFill>
            <a:round/>
            <a:headEnd/>
            <a:tailEnd type="oval" w="med" len="med"/>
          </a:ln>
        </p:spPr>
        <p:txBody>
          <a:bodyPr/>
          <a:lstStyle/>
          <a:p>
            <a:endParaRPr lang="ru-RU"/>
          </a:p>
        </p:txBody>
      </p:sp>
      <p:sp>
        <p:nvSpPr>
          <p:cNvPr id="21" name="TextBox 20"/>
          <p:cNvSpPr txBox="1"/>
          <p:nvPr/>
        </p:nvSpPr>
        <p:spPr>
          <a:xfrm>
            <a:off x="8595654" y="5097232"/>
            <a:ext cx="2399642" cy="461665"/>
          </a:xfrm>
          <a:prstGeom prst="rect">
            <a:avLst/>
          </a:prstGeom>
          <a:noFill/>
        </p:spPr>
        <p:txBody>
          <a:bodyPr wrap="square" rtlCol="0">
            <a:spAutoFit/>
          </a:bodyPr>
          <a:lstStyle/>
          <a:p>
            <a:r>
              <a:rPr lang="en-US" sz="2400" dirty="0" smtClean="0">
                <a:latin typeface="+mn-lt"/>
              </a:rPr>
              <a:t>SNR= </a:t>
            </a:r>
            <a:r>
              <a:rPr lang="en-US" sz="2400" b="1" dirty="0" smtClean="0">
                <a:latin typeface="+mn-lt"/>
              </a:rPr>
              <a:t>28 </a:t>
            </a:r>
            <a:r>
              <a:rPr lang="ru-RU" sz="2400" b="1" dirty="0" smtClean="0">
                <a:latin typeface="+mn-lt"/>
              </a:rPr>
              <a:t>дБ</a:t>
            </a:r>
            <a:endParaRPr lang="ru-RU" dirty="0">
              <a:latin typeface="+mn-lt"/>
            </a:endParaRPr>
          </a:p>
        </p:txBody>
      </p:sp>
      <p:sp>
        <p:nvSpPr>
          <p:cNvPr id="22" name="TextBox 21"/>
          <p:cNvSpPr txBox="1"/>
          <p:nvPr/>
        </p:nvSpPr>
        <p:spPr>
          <a:xfrm>
            <a:off x="8494054" y="4176419"/>
            <a:ext cx="3694771" cy="1200329"/>
          </a:xfrm>
          <a:prstGeom prst="rect">
            <a:avLst/>
          </a:prstGeom>
          <a:noFill/>
        </p:spPr>
        <p:txBody>
          <a:bodyPr wrap="square" rtlCol="0">
            <a:spAutoFit/>
          </a:bodyPr>
          <a:lstStyle/>
          <a:p>
            <a:pPr lvl="0"/>
            <a:r>
              <a:rPr lang="ru-RU" sz="2800" b="1" dirty="0" smtClean="0">
                <a:latin typeface="+mn-lt"/>
              </a:rPr>
              <a:t> </a:t>
            </a:r>
            <a:r>
              <a:rPr lang="ru-RU" sz="2400" b="1" dirty="0" smtClean="0">
                <a:latin typeface="+mn-lt"/>
              </a:rPr>
              <a:t>Надежно защищают </a:t>
            </a:r>
            <a:r>
              <a:rPr lang="ru-RU" sz="2000" dirty="0" smtClean="0">
                <a:latin typeface="+mn-lt"/>
              </a:rPr>
              <a:t>при уровне шума </a:t>
            </a:r>
            <a:r>
              <a:rPr lang="en-GB" sz="2400" b="1" dirty="0" smtClean="0"/>
              <a:t>87</a:t>
            </a:r>
            <a:r>
              <a:rPr lang="ru-RU" sz="2400" b="1" dirty="0" smtClean="0"/>
              <a:t>дБ</a:t>
            </a:r>
            <a:r>
              <a:rPr lang="en-GB" sz="2400" b="1" dirty="0" smtClean="0"/>
              <a:t>-98</a:t>
            </a:r>
            <a:r>
              <a:rPr lang="ru-RU" sz="2400" b="1" dirty="0" smtClean="0"/>
              <a:t>дБ</a:t>
            </a:r>
          </a:p>
          <a:p>
            <a:endParaRPr lang="ru-RU" sz="2000" dirty="0" smtClean="0">
              <a:latin typeface="+mn-lt"/>
            </a:endParaRPr>
          </a:p>
        </p:txBody>
      </p:sp>
    </p:spTree>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email"/>
          <a:srcRect/>
          <a:stretch>
            <a:fillRect/>
          </a:stretch>
        </p:blipFill>
        <p:spPr bwMode="auto">
          <a:xfrm>
            <a:off x="686252" y="1241651"/>
            <a:ext cx="3668033" cy="3420750"/>
          </a:xfrm>
          <a:prstGeom prst="rect">
            <a:avLst/>
          </a:prstGeom>
          <a:noFill/>
          <a:ln w="9525">
            <a:noFill/>
            <a:miter lim="800000"/>
            <a:headEnd/>
            <a:tailEnd/>
          </a:ln>
        </p:spPr>
      </p:pic>
      <p:sp>
        <p:nvSpPr>
          <p:cNvPr id="6" name="Rectangle 21"/>
          <p:cNvSpPr txBox="1">
            <a:spLocks noChangeArrowheads="1"/>
          </p:cNvSpPr>
          <p:nvPr/>
        </p:nvSpPr>
        <p:spPr bwMode="auto">
          <a:xfrm>
            <a:off x="320758" y="275726"/>
            <a:ext cx="10563648" cy="94347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buNone/>
            </a:pPr>
            <a:r>
              <a:rPr lang="ru-RU" sz="3200" dirty="0" smtClean="0">
                <a:latin typeface="+mj-lt"/>
                <a:ea typeface="+mj-ea"/>
                <a:cs typeface="+mj-cs"/>
              </a:rPr>
              <a:t>Противошумные вкладыши 3М™ </a:t>
            </a:r>
            <a:r>
              <a:rPr lang="en-US" sz="3200" dirty="0" smtClean="0">
                <a:latin typeface="+mj-lt"/>
                <a:ea typeface="+mj-ea"/>
                <a:cs typeface="+mj-cs"/>
              </a:rPr>
              <a:t>Classic™</a:t>
            </a:r>
            <a:endParaRPr lang="en-GB" sz="3200" dirty="0">
              <a:latin typeface="+mj-lt"/>
              <a:ea typeface="+mj-ea"/>
              <a:cs typeface="+mj-cs"/>
            </a:endParaRPr>
          </a:p>
        </p:txBody>
      </p:sp>
      <p:sp>
        <p:nvSpPr>
          <p:cNvPr id="7" name="Rectangle 21"/>
          <p:cNvSpPr txBox="1">
            <a:spLocks noChangeArrowheads="1"/>
          </p:cNvSpPr>
          <p:nvPr/>
        </p:nvSpPr>
        <p:spPr bwMode="auto">
          <a:xfrm>
            <a:off x="335273" y="823888"/>
            <a:ext cx="9982509" cy="28803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75000"/>
              </a:lnSpc>
              <a:spcBef>
                <a:spcPct val="0"/>
              </a:spcBef>
              <a:spcAft>
                <a:spcPct val="0"/>
              </a:spcAft>
              <a:buClrTx/>
              <a:buSzTx/>
              <a:buFontTx/>
              <a:buNone/>
              <a:tabLst/>
              <a:defRPr/>
            </a:pPr>
            <a:r>
              <a:rPr lang="ru-RU" sz="2400" kern="0" dirty="0" smtClean="0">
                <a:latin typeface="+mj-lt"/>
                <a:ea typeface="+mj-ea"/>
                <a:cs typeface="+mj-cs"/>
              </a:rPr>
              <a:t>Уникальная Защита</a:t>
            </a:r>
            <a:r>
              <a:rPr lang="en-US" sz="2400" kern="0" dirty="0" smtClean="0">
                <a:latin typeface="+mj-lt"/>
                <a:ea typeface="+mj-ea"/>
                <a:cs typeface="+mj-cs"/>
              </a:rPr>
              <a:t> </a:t>
            </a:r>
            <a:r>
              <a:rPr lang="ru-RU" sz="2400" kern="0" dirty="0" smtClean="0">
                <a:latin typeface="+mj-lt"/>
                <a:ea typeface="+mj-ea"/>
                <a:cs typeface="+mj-cs"/>
              </a:rPr>
              <a:t>и Комфорт.</a:t>
            </a:r>
            <a:endParaRPr kumimoji="0" lang="en-GB" sz="2400" i="0" u="none" strike="noStrike" kern="0" cap="none" spc="0" normalizeH="0" baseline="0" noProof="0" dirty="0">
              <a:ln>
                <a:noFill/>
              </a:ln>
              <a:solidFill>
                <a:schemeClr val="tx1"/>
              </a:solidFill>
              <a:effectLst/>
              <a:uLnTx/>
              <a:uFillTx/>
              <a:latin typeface="+mj-lt"/>
              <a:ea typeface="+mj-ea"/>
              <a:cs typeface="+mj-cs"/>
            </a:endParaRPr>
          </a:p>
        </p:txBody>
      </p:sp>
      <p:sp>
        <p:nvSpPr>
          <p:cNvPr id="8" name="Rectangle 7"/>
          <p:cNvSpPr/>
          <p:nvPr/>
        </p:nvSpPr>
        <p:spPr>
          <a:xfrm>
            <a:off x="696686" y="4656408"/>
            <a:ext cx="6092825" cy="1754326"/>
          </a:xfrm>
          <a:prstGeom prst="rect">
            <a:avLst/>
          </a:prstGeom>
        </p:spPr>
        <p:txBody>
          <a:bodyPr>
            <a:spAutoFit/>
          </a:bodyPr>
          <a:lstStyle/>
          <a:p>
            <a:pPr marL="173736" indent="-173736">
              <a:buFont typeface="Arial"/>
              <a:buChar char="•"/>
            </a:pPr>
            <a:r>
              <a:rPr lang="ru-RU" dirty="0" smtClean="0">
                <a:latin typeface="Verdana"/>
                <a:cs typeface="Verdana"/>
              </a:rPr>
              <a:t>Изготовлены из </a:t>
            </a:r>
            <a:r>
              <a:rPr lang="ru-RU" b="1" dirty="0" smtClean="0"/>
              <a:t>полимерного пористого материала –  комфортно использовать </a:t>
            </a:r>
          </a:p>
          <a:p>
            <a:pPr marL="173736" indent="-173736">
              <a:buFont typeface="Arial"/>
              <a:buChar char="•"/>
            </a:pPr>
            <a:r>
              <a:rPr lang="ru-RU" b="1" dirty="0" smtClean="0"/>
              <a:t>Низкое давление </a:t>
            </a:r>
            <a:r>
              <a:rPr lang="ru-RU" dirty="0" smtClean="0">
                <a:latin typeface="Verdana"/>
                <a:cs typeface="Verdana"/>
              </a:rPr>
              <a:t>на слуховой канал</a:t>
            </a:r>
          </a:p>
          <a:p>
            <a:pPr marL="173736" indent="-173736">
              <a:buFont typeface="Arial"/>
              <a:buChar char="•"/>
            </a:pPr>
            <a:r>
              <a:rPr lang="ru-RU" b="1" dirty="0" smtClean="0">
                <a:latin typeface="Verdana"/>
                <a:cs typeface="Verdana"/>
              </a:rPr>
              <a:t>Высокая влагостойкость</a:t>
            </a:r>
          </a:p>
          <a:p>
            <a:pPr marL="173736" indent="-173736">
              <a:buFont typeface="Arial"/>
              <a:buChar char="•"/>
            </a:pPr>
            <a:r>
              <a:rPr lang="ru-RU" dirty="0" smtClean="0">
                <a:latin typeface="Verdana"/>
                <a:cs typeface="Verdana"/>
              </a:rPr>
              <a:t>Имеют индивидуальную упаковку - </a:t>
            </a:r>
            <a:r>
              <a:rPr lang="ru-RU" b="1" dirty="0" smtClean="0">
                <a:latin typeface="Verdana"/>
                <a:cs typeface="Verdana"/>
              </a:rPr>
              <a:t>легко хранить</a:t>
            </a:r>
          </a:p>
        </p:txBody>
      </p:sp>
      <p:pic>
        <p:nvPicPr>
          <p:cNvPr id="9" name="Picture 10" descr="Classic_Pillowpack"/>
          <p:cNvPicPr>
            <a:picLocks noChangeAspect="1" noChangeArrowheads="1"/>
          </p:cNvPicPr>
          <p:nvPr/>
        </p:nvPicPr>
        <p:blipFill>
          <a:blip r:embed="rId3" cstate="email"/>
          <a:srcRect/>
          <a:stretch>
            <a:fillRect/>
          </a:stretch>
        </p:blipFill>
        <p:spPr bwMode="auto">
          <a:xfrm>
            <a:off x="4721452" y="1368525"/>
            <a:ext cx="2709862" cy="3121074"/>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5"/>
          <p:cNvGrpSpPr>
            <a:grpSpLocks/>
          </p:cNvGrpSpPr>
          <p:nvPr/>
        </p:nvGrpSpPr>
        <p:grpSpPr bwMode="auto">
          <a:xfrm>
            <a:off x="385386" y="711198"/>
            <a:ext cx="1569592" cy="1525825"/>
            <a:chOff x="4286" y="3672"/>
            <a:chExt cx="1300" cy="1296"/>
          </a:xfrm>
        </p:grpSpPr>
        <p:sp>
          <p:nvSpPr>
            <p:cNvPr id="49158" name="Oval 6"/>
            <p:cNvSpPr>
              <a:spLocks noChangeArrowheads="1"/>
            </p:cNvSpPr>
            <p:nvPr/>
          </p:nvSpPr>
          <p:spPr bwMode="auto">
            <a:xfrm>
              <a:off x="4286" y="3672"/>
              <a:ext cx="1300" cy="1296"/>
            </a:xfrm>
            <a:prstGeom prst="ellipse">
              <a:avLst/>
            </a:prstGeom>
            <a:blipFill dpi="0" rotWithShape="1">
              <a:blip r:embed="rId3" cstate="email"/>
              <a:srcRect/>
              <a:stretch>
                <a:fillRect r="-32923"/>
              </a:stretch>
            </a:blipFill>
            <a:ln w="9525">
              <a:noFill/>
              <a:round/>
              <a:headEnd/>
              <a:tailEnd/>
            </a:ln>
            <a:effectLst/>
          </p:spPr>
          <p:txBody>
            <a:bodyPr wrap="none" anchor="ctr"/>
            <a:lstStyle/>
            <a:p>
              <a:pPr>
                <a:defRPr/>
              </a:pPr>
              <a:endParaRPr lang="ru-RU">
                <a:latin typeface="Arial" pitchFamily="34" charset="0"/>
                <a:cs typeface="+mn-cs"/>
              </a:endParaRPr>
            </a:p>
          </p:txBody>
        </p:sp>
        <p:pic>
          <p:nvPicPr>
            <p:cNvPr id="31776" name="Picture 7" descr="simple pic frame"/>
            <p:cNvPicPr>
              <a:picLocks noChangeAspect="1" noChangeArrowheads="1"/>
            </p:cNvPicPr>
            <p:nvPr/>
          </p:nvPicPr>
          <p:blipFill>
            <a:blip r:embed="rId4" cstate="email"/>
            <a:srcRect/>
            <a:stretch>
              <a:fillRect/>
            </a:stretch>
          </p:blipFill>
          <p:spPr bwMode="auto">
            <a:xfrm>
              <a:off x="4286" y="3672"/>
              <a:ext cx="1300" cy="1296"/>
            </a:xfrm>
            <a:prstGeom prst="rect">
              <a:avLst/>
            </a:prstGeom>
            <a:noFill/>
            <a:ln w="9525">
              <a:noFill/>
              <a:miter lim="800000"/>
              <a:headEnd/>
              <a:tailEnd/>
            </a:ln>
          </p:spPr>
        </p:pic>
      </p:grpSp>
      <p:grpSp>
        <p:nvGrpSpPr>
          <p:cNvPr id="3" name="Group 8"/>
          <p:cNvGrpSpPr>
            <a:grpSpLocks/>
          </p:cNvGrpSpPr>
          <p:nvPr/>
        </p:nvGrpSpPr>
        <p:grpSpPr bwMode="auto">
          <a:xfrm>
            <a:off x="2025500" y="1248229"/>
            <a:ext cx="1569592" cy="1525825"/>
            <a:chOff x="1474" y="3838"/>
            <a:chExt cx="1300" cy="1296"/>
          </a:xfrm>
        </p:grpSpPr>
        <p:sp>
          <p:nvSpPr>
            <p:cNvPr id="49161" name="Oval 9"/>
            <p:cNvSpPr>
              <a:spLocks noChangeArrowheads="1"/>
            </p:cNvSpPr>
            <p:nvPr/>
          </p:nvSpPr>
          <p:spPr bwMode="auto">
            <a:xfrm>
              <a:off x="1474" y="3838"/>
              <a:ext cx="1300" cy="1296"/>
            </a:xfrm>
            <a:prstGeom prst="ellipse">
              <a:avLst/>
            </a:prstGeom>
            <a:blipFill dpi="0" rotWithShape="1">
              <a:blip r:embed="rId5" cstate="email"/>
              <a:srcRect/>
              <a:stretch>
                <a:fillRect r="-32923"/>
              </a:stretch>
            </a:blipFill>
            <a:ln w="9525">
              <a:noFill/>
              <a:round/>
              <a:headEnd/>
              <a:tailEnd/>
            </a:ln>
            <a:effectLst/>
          </p:spPr>
          <p:txBody>
            <a:bodyPr wrap="none" anchor="ctr"/>
            <a:lstStyle/>
            <a:p>
              <a:pPr>
                <a:defRPr/>
              </a:pPr>
              <a:endParaRPr lang="ru-RU">
                <a:latin typeface="Arial" pitchFamily="34" charset="0"/>
                <a:cs typeface="+mn-cs"/>
              </a:endParaRPr>
            </a:p>
          </p:txBody>
        </p:sp>
        <p:pic>
          <p:nvPicPr>
            <p:cNvPr id="31772" name="Picture 10" descr="simple pic frame"/>
            <p:cNvPicPr>
              <a:picLocks noChangeAspect="1" noChangeArrowheads="1"/>
            </p:cNvPicPr>
            <p:nvPr/>
          </p:nvPicPr>
          <p:blipFill>
            <a:blip r:embed="rId4" cstate="email"/>
            <a:srcRect/>
            <a:stretch>
              <a:fillRect/>
            </a:stretch>
          </p:blipFill>
          <p:spPr bwMode="auto">
            <a:xfrm>
              <a:off x="1474" y="3838"/>
              <a:ext cx="1300" cy="1296"/>
            </a:xfrm>
            <a:prstGeom prst="rect">
              <a:avLst/>
            </a:prstGeom>
            <a:noFill/>
            <a:ln w="9525">
              <a:noFill/>
              <a:miter lim="800000"/>
              <a:headEnd/>
              <a:tailEnd/>
            </a:ln>
          </p:spPr>
        </p:pic>
      </p:grpSp>
      <p:grpSp>
        <p:nvGrpSpPr>
          <p:cNvPr id="4" name="Group 11"/>
          <p:cNvGrpSpPr>
            <a:grpSpLocks/>
          </p:cNvGrpSpPr>
          <p:nvPr/>
        </p:nvGrpSpPr>
        <p:grpSpPr bwMode="auto">
          <a:xfrm>
            <a:off x="447893" y="2452914"/>
            <a:ext cx="1569592" cy="1525825"/>
            <a:chOff x="2789" y="3672"/>
            <a:chExt cx="1300" cy="1296"/>
          </a:xfrm>
        </p:grpSpPr>
        <p:sp>
          <p:nvSpPr>
            <p:cNvPr id="49164" name="Oval 12"/>
            <p:cNvSpPr>
              <a:spLocks noChangeArrowheads="1"/>
            </p:cNvSpPr>
            <p:nvPr/>
          </p:nvSpPr>
          <p:spPr bwMode="auto">
            <a:xfrm>
              <a:off x="2789" y="3672"/>
              <a:ext cx="1300" cy="1296"/>
            </a:xfrm>
            <a:prstGeom prst="ellipse">
              <a:avLst/>
            </a:prstGeom>
            <a:blipFill dpi="0" rotWithShape="1">
              <a:blip r:embed="rId6" cstate="email"/>
              <a:srcRect/>
              <a:stretch>
                <a:fillRect r="-32923"/>
              </a:stretch>
            </a:blipFill>
            <a:ln w="9525">
              <a:noFill/>
              <a:round/>
              <a:headEnd/>
              <a:tailEnd/>
            </a:ln>
            <a:effectLst/>
          </p:spPr>
          <p:txBody>
            <a:bodyPr wrap="none" anchor="ctr"/>
            <a:lstStyle/>
            <a:p>
              <a:pPr>
                <a:defRPr/>
              </a:pPr>
              <a:endParaRPr lang="ru-RU">
                <a:latin typeface="Arial" pitchFamily="34" charset="0"/>
                <a:cs typeface="+mn-cs"/>
              </a:endParaRPr>
            </a:p>
          </p:txBody>
        </p:sp>
        <p:pic>
          <p:nvPicPr>
            <p:cNvPr id="31768" name="Picture 13" descr="simple pic frame"/>
            <p:cNvPicPr>
              <a:picLocks noChangeAspect="1" noChangeArrowheads="1"/>
            </p:cNvPicPr>
            <p:nvPr/>
          </p:nvPicPr>
          <p:blipFill>
            <a:blip r:embed="rId4" cstate="email"/>
            <a:srcRect/>
            <a:stretch>
              <a:fillRect/>
            </a:stretch>
          </p:blipFill>
          <p:spPr bwMode="auto">
            <a:xfrm>
              <a:off x="2789" y="3672"/>
              <a:ext cx="1300" cy="1296"/>
            </a:xfrm>
            <a:prstGeom prst="rect">
              <a:avLst/>
            </a:prstGeom>
            <a:noFill/>
            <a:ln w="9525">
              <a:noFill/>
              <a:miter lim="800000"/>
              <a:headEnd/>
              <a:tailEnd/>
            </a:ln>
          </p:spPr>
        </p:pic>
      </p:grpSp>
      <p:sp>
        <p:nvSpPr>
          <p:cNvPr id="49173" name="Rectangle 21"/>
          <p:cNvSpPr>
            <a:spLocks noGrp="1" noChangeArrowheads="1"/>
          </p:cNvSpPr>
          <p:nvPr>
            <p:ph type="title"/>
          </p:nvPr>
        </p:nvSpPr>
        <p:spPr>
          <a:xfrm>
            <a:off x="0" y="224644"/>
            <a:ext cx="10563648" cy="493712"/>
          </a:xfrm>
          <a:noFill/>
        </p:spPr>
        <p:txBody>
          <a:bodyPr/>
          <a:lstStyle/>
          <a:p>
            <a:r>
              <a:rPr lang="ru-RU" sz="2800" dirty="0" smtClean="0"/>
              <a:t>Использовать ушные вкладыши 3М™ </a:t>
            </a:r>
            <a:r>
              <a:rPr lang="en-US" sz="2800" dirty="0" smtClean="0"/>
              <a:t>Classic™</a:t>
            </a:r>
            <a:r>
              <a:rPr lang="ru-RU" sz="2800" dirty="0" smtClean="0"/>
              <a:t> – Легко!</a:t>
            </a:r>
            <a:endParaRPr lang="en-GB" sz="2800" dirty="0" smtClean="0"/>
          </a:p>
        </p:txBody>
      </p:sp>
      <p:sp>
        <p:nvSpPr>
          <p:cNvPr id="25" name="Rectangle 3"/>
          <p:cNvSpPr txBox="1">
            <a:spLocks noChangeArrowheads="1"/>
          </p:cNvSpPr>
          <p:nvPr/>
        </p:nvSpPr>
        <p:spPr bwMode="auto">
          <a:xfrm>
            <a:off x="4354286" y="3523543"/>
            <a:ext cx="7267870" cy="71462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15000"/>
              </a:spcAft>
              <a:buClr>
                <a:schemeClr val="hlink"/>
              </a:buClr>
              <a:buSzTx/>
              <a:tabLst/>
              <a:defRPr/>
            </a:pPr>
            <a:r>
              <a:rPr lang="ru-RU" sz="2000" b="1" kern="0" dirty="0" smtClean="0">
                <a:latin typeface="+mn-lt"/>
                <a:cs typeface="+mn-cs"/>
              </a:rPr>
              <a:t>Вставьте скрученный вкладыш в ушной канал</a:t>
            </a: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15000"/>
              </a:spcAft>
              <a:buClr>
                <a:schemeClr val="hlink"/>
              </a:buClr>
              <a:buSzTx/>
              <a:buFont typeface="Wingdings" pitchFamily="2" charset="2"/>
              <a:buNone/>
              <a:tabLst/>
              <a:defRPr/>
            </a:pPr>
            <a:endParaRPr kumimoji="0" lang="en-US" sz="2000" b="0" i="0" u="none" strike="noStrike" kern="0" cap="none" spc="0" normalizeH="0" baseline="0" noProof="0" dirty="0">
              <a:ln>
                <a:noFill/>
              </a:ln>
              <a:solidFill>
                <a:schemeClr val="tx1"/>
              </a:solidFill>
              <a:effectLst/>
              <a:uLnTx/>
              <a:uFillTx/>
              <a:latin typeface="+mn-lt"/>
              <a:ea typeface="+mn-ea"/>
              <a:cs typeface="+mn-cs"/>
            </a:endParaRPr>
          </a:p>
        </p:txBody>
      </p:sp>
      <p:sp>
        <p:nvSpPr>
          <p:cNvPr id="30" name="Rectangle 3"/>
          <p:cNvSpPr txBox="1">
            <a:spLocks noChangeArrowheads="1"/>
          </p:cNvSpPr>
          <p:nvPr/>
        </p:nvSpPr>
        <p:spPr bwMode="auto">
          <a:xfrm>
            <a:off x="3918857" y="1955440"/>
            <a:ext cx="7923342" cy="57004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342900" marR="0" lvl="0" algn="l" defTabSz="914400" rtl="0" eaLnBrk="0" fontAlgn="base" latinLnBrk="0" hangingPunct="0">
              <a:lnSpc>
                <a:spcPct val="100000"/>
              </a:lnSpc>
              <a:spcBef>
                <a:spcPct val="20000"/>
              </a:spcBef>
              <a:spcAft>
                <a:spcPct val="15000"/>
              </a:spcAft>
              <a:buClr>
                <a:schemeClr val="hlink"/>
              </a:buClr>
              <a:buSzTx/>
              <a:tabLst/>
              <a:defRPr/>
            </a:pPr>
            <a:r>
              <a:rPr kumimoji="0" lang="ru-RU" sz="2000" b="1" i="0" u="none" strike="noStrike" kern="0" cap="none" spc="0" normalizeH="0" baseline="0" noProof="0" dirty="0" smtClean="0">
                <a:ln>
                  <a:noFill/>
                </a:ln>
                <a:solidFill>
                  <a:schemeClr val="tx1"/>
                </a:solidFill>
                <a:effectLst/>
                <a:uLnTx/>
                <a:uFillTx/>
                <a:latin typeface="+mn-lt"/>
                <a:ea typeface="+mn-ea"/>
                <a:cs typeface="+mn-cs"/>
              </a:rPr>
              <a:t>Чистыми руками</a:t>
            </a:r>
            <a:r>
              <a:rPr kumimoji="0" lang="ru-RU" sz="2000" b="0" i="0" u="none" strike="noStrike" kern="0" cap="none" spc="0" normalizeH="0" baseline="0" noProof="0" dirty="0" smtClean="0">
                <a:ln>
                  <a:noFill/>
                </a:ln>
                <a:solidFill>
                  <a:schemeClr val="tx1"/>
                </a:solidFill>
                <a:effectLst/>
                <a:uLnTx/>
                <a:uFillTx/>
                <a:latin typeface="+mn-lt"/>
                <a:ea typeface="+mn-ea"/>
                <a:cs typeface="+mn-cs"/>
              </a:rPr>
              <a:t> возьмите </a:t>
            </a:r>
            <a:r>
              <a:rPr kumimoji="0" lang="ru-RU" sz="2000" b="1" i="0" u="none" strike="noStrike" kern="0" cap="none" spc="0" normalizeH="0" baseline="0" noProof="0" dirty="0" smtClean="0">
                <a:ln>
                  <a:noFill/>
                </a:ln>
                <a:solidFill>
                  <a:schemeClr val="tx1"/>
                </a:solidFill>
                <a:effectLst/>
                <a:uLnTx/>
                <a:uFillTx/>
                <a:latin typeface="+mn-lt"/>
                <a:ea typeface="+mn-ea"/>
                <a:cs typeface="+mn-cs"/>
              </a:rPr>
              <a:t>пару неиспользованных</a:t>
            </a:r>
            <a:r>
              <a:rPr kumimoji="0" lang="ru-RU" sz="2000" b="0" i="0" u="none" strike="noStrike" kern="0" cap="none" spc="0" normalizeH="0" baseline="0" noProof="0" dirty="0" smtClean="0">
                <a:ln>
                  <a:noFill/>
                </a:ln>
                <a:solidFill>
                  <a:schemeClr val="tx1"/>
                </a:solidFill>
                <a:effectLst/>
                <a:uLnTx/>
                <a:uFillTx/>
                <a:latin typeface="+mn-lt"/>
                <a:ea typeface="+mn-ea"/>
                <a:cs typeface="+mn-cs"/>
              </a:rPr>
              <a:t> вкладышей</a:t>
            </a:r>
          </a:p>
          <a:p>
            <a:pPr marL="342900" marR="0" lvl="0" indent="-342900" algn="l" defTabSz="914400" rtl="0" eaLnBrk="0" fontAlgn="base" latinLnBrk="0" hangingPunct="0">
              <a:lnSpc>
                <a:spcPct val="100000"/>
              </a:lnSpc>
              <a:spcBef>
                <a:spcPct val="20000"/>
              </a:spcBef>
              <a:spcAft>
                <a:spcPct val="15000"/>
              </a:spcAft>
              <a:buClr>
                <a:schemeClr val="hlink"/>
              </a:buClr>
              <a:buSzTx/>
              <a:buFont typeface="Wingdings" pitchFamily="2" charset="2"/>
              <a:buNone/>
              <a:tabLst/>
              <a:defRPr/>
            </a:pPr>
            <a:endParaRPr kumimoji="0" lang="en-US" sz="2000" b="0" i="0" u="none" strike="noStrike" kern="0" cap="none" spc="0" normalizeH="0" baseline="0" noProof="0" dirty="0">
              <a:ln>
                <a:noFill/>
              </a:ln>
              <a:solidFill>
                <a:schemeClr val="tx1"/>
              </a:solidFill>
              <a:effectLst/>
              <a:uLnTx/>
              <a:uFillTx/>
              <a:latin typeface="+mn-lt"/>
              <a:ea typeface="+mn-ea"/>
              <a:cs typeface="+mn-cs"/>
            </a:endParaRPr>
          </a:p>
        </p:txBody>
      </p:sp>
      <p:sp>
        <p:nvSpPr>
          <p:cNvPr id="31" name="Rectangle 3"/>
          <p:cNvSpPr txBox="1">
            <a:spLocks noChangeArrowheads="1"/>
          </p:cNvSpPr>
          <p:nvPr/>
        </p:nvSpPr>
        <p:spPr bwMode="auto">
          <a:xfrm>
            <a:off x="3962400" y="2558626"/>
            <a:ext cx="7609642" cy="62000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342900" marR="0" lvl="0" algn="l" defTabSz="914400" rtl="0" eaLnBrk="0" fontAlgn="base" latinLnBrk="0" hangingPunct="0">
              <a:lnSpc>
                <a:spcPct val="100000"/>
              </a:lnSpc>
              <a:spcBef>
                <a:spcPct val="20000"/>
              </a:spcBef>
              <a:spcAft>
                <a:spcPct val="15000"/>
              </a:spcAft>
              <a:buClr>
                <a:schemeClr val="hlink"/>
              </a:buClr>
              <a:buSzTx/>
              <a:tabLst/>
              <a:defRPr/>
            </a:pPr>
            <a:r>
              <a:rPr kumimoji="0" lang="ru-RU" sz="2000" b="1" i="0" u="none" strike="noStrike" kern="0" cap="none" spc="0" normalizeH="0" baseline="0" noProof="0" dirty="0" smtClean="0">
                <a:ln>
                  <a:noFill/>
                </a:ln>
                <a:solidFill>
                  <a:schemeClr val="tx1"/>
                </a:solidFill>
                <a:effectLst/>
                <a:uLnTx/>
                <a:uFillTx/>
                <a:latin typeface="+mn-lt"/>
                <a:ea typeface="+mn-ea"/>
                <a:cs typeface="+mn-cs"/>
              </a:rPr>
              <a:t>Скрутите вкладыш  </a:t>
            </a:r>
            <a:r>
              <a:rPr kumimoji="0" lang="ru-RU" sz="2000" b="0" i="0" u="none" strike="noStrike" kern="0" cap="none" spc="0" normalizeH="0" baseline="0" noProof="0" dirty="0" smtClean="0">
                <a:ln>
                  <a:noFill/>
                </a:ln>
                <a:solidFill>
                  <a:schemeClr val="tx1"/>
                </a:solidFill>
                <a:effectLst/>
                <a:uLnTx/>
                <a:uFillTx/>
                <a:latin typeface="+mn-lt"/>
                <a:ea typeface="+mn-ea"/>
                <a:cs typeface="+mn-cs"/>
              </a:rPr>
              <a:t>пальцами чтобы получился  </a:t>
            </a:r>
            <a:r>
              <a:rPr kumimoji="0" lang="ru-RU" sz="2000" b="1" i="0" u="none" strike="noStrike" kern="0" cap="none" spc="0" normalizeH="0" baseline="0" noProof="0" dirty="0" smtClean="0">
                <a:ln>
                  <a:noFill/>
                </a:ln>
                <a:solidFill>
                  <a:schemeClr val="tx1"/>
                </a:solidFill>
                <a:effectLst/>
                <a:uLnTx/>
                <a:uFillTx/>
                <a:latin typeface="+mn-lt"/>
                <a:ea typeface="+mn-ea"/>
                <a:cs typeface="+mn-cs"/>
              </a:rPr>
              <a:t>маленький плоский цилиндр</a:t>
            </a:r>
            <a:endParaRPr kumimoji="0" lang="en-US" sz="2000" b="1"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15000"/>
              </a:spcAft>
              <a:buClr>
                <a:schemeClr val="hlink"/>
              </a:buClr>
              <a:buSzTx/>
              <a:buFont typeface="Wingdings" pitchFamily="2" charset="2"/>
              <a:buNone/>
              <a:tabLst/>
              <a:defRPr/>
            </a:pPr>
            <a:endParaRPr kumimoji="0" lang="en-US" sz="2000" b="0" i="0" u="none" strike="noStrike" kern="0" cap="none" spc="0" normalizeH="0" baseline="0" noProof="0" dirty="0">
              <a:ln>
                <a:noFill/>
              </a:ln>
              <a:solidFill>
                <a:schemeClr val="tx1"/>
              </a:solidFill>
              <a:effectLst/>
              <a:uLnTx/>
              <a:uFillTx/>
              <a:latin typeface="+mn-lt"/>
              <a:ea typeface="+mn-ea"/>
              <a:cs typeface="+mn-cs"/>
            </a:endParaRPr>
          </a:p>
        </p:txBody>
      </p:sp>
      <p:sp>
        <p:nvSpPr>
          <p:cNvPr id="32" name="Rectangle 3"/>
          <p:cNvSpPr txBox="1">
            <a:spLocks noChangeArrowheads="1"/>
          </p:cNvSpPr>
          <p:nvPr/>
        </p:nvSpPr>
        <p:spPr bwMode="auto">
          <a:xfrm>
            <a:off x="4339770" y="4039084"/>
            <a:ext cx="6479648" cy="72160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15000"/>
              </a:spcAft>
              <a:buClr>
                <a:schemeClr val="hlink"/>
              </a:buClr>
              <a:buSzTx/>
              <a:tabLst/>
              <a:defRPr/>
            </a:pPr>
            <a:r>
              <a:rPr lang="ru-RU" sz="2000" b="1" kern="0" dirty="0" smtClean="0">
                <a:latin typeface="+mn-lt"/>
                <a:cs typeface="+mn-cs"/>
              </a:rPr>
              <a:t>Вкладыш обеспечит надежную защиту ушного канала</a:t>
            </a: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15000"/>
              </a:spcAft>
              <a:buClr>
                <a:schemeClr val="hlink"/>
              </a:buClr>
              <a:buSzTx/>
              <a:buFont typeface="Wingdings" pitchFamily="2" charset="2"/>
              <a:buNone/>
              <a:tabLst/>
              <a:defRPr/>
            </a:pPr>
            <a:endParaRPr kumimoji="0" lang="en-US" sz="2000" b="0" i="0" u="none" strike="noStrike" kern="0" cap="none" spc="0" normalizeH="0" baseline="0" noProof="0" dirty="0">
              <a:ln>
                <a:noFill/>
              </a:ln>
              <a:solidFill>
                <a:schemeClr val="tx1"/>
              </a:solidFill>
              <a:effectLst/>
              <a:uLnTx/>
              <a:uFillTx/>
              <a:latin typeface="+mn-lt"/>
              <a:ea typeface="+mn-ea"/>
              <a:cs typeface="+mn-cs"/>
            </a:endParaRPr>
          </a:p>
        </p:txBody>
      </p:sp>
      <p:grpSp>
        <p:nvGrpSpPr>
          <p:cNvPr id="5" name="Group 14"/>
          <p:cNvGrpSpPr>
            <a:grpSpLocks/>
          </p:cNvGrpSpPr>
          <p:nvPr/>
        </p:nvGrpSpPr>
        <p:grpSpPr bwMode="auto">
          <a:xfrm>
            <a:off x="1787659" y="3817256"/>
            <a:ext cx="1569592" cy="1525825"/>
            <a:chOff x="3288" y="4020"/>
            <a:chExt cx="1300" cy="1296"/>
          </a:xfrm>
        </p:grpSpPr>
        <p:sp>
          <p:nvSpPr>
            <p:cNvPr id="49167" name="Oval 15"/>
            <p:cNvSpPr>
              <a:spLocks noChangeArrowheads="1"/>
            </p:cNvSpPr>
            <p:nvPr/>
          </p:nvSpPr>
          <p:spPr bwMode="auto">
            <a:xfrm>
              <a:off x="3288" y="4020"/>
              <a:ext cx="1300" cy="1296"/>
            </a:xfrm>
            <a:prstGeom prst="ellipse">
              <a:avLst/>
            </a:prstGeom>
            <a:blipFill dpi="0" rotWithShape="1">
              <a:blip r:embed="rId7" cstate="email"/>
              <a:srcRect/>
              <a:stretch>
                <a:fillRect r="-32923"/>
              </a:stretch>
            </a:blipFill>
            <a:ln w="9525">
              <a:noFill/>
              <a:round/>
              <a:headEnd/>
              <a:tailEnd/>
            </a:ln>
            <a:effectLst/>
          </p:spPr>
          <p:txBody>
            <a:bodyPr wrap="none" anchor="ctr"/>
            <a:lstStyle/>
            <a:p>
              <a:pPr>
                <a:defRPr/>
              </a:pPr>
              <a:endParaRPr lang="ru-RU">
                <a:latin typeface="Arial" pitchFamily="34" charset="0"/>
                <a:cs typeface="+mn-cs"/>
              </a:endParaRPr>
            </a:p>
          </p:txBody>
        </p:sp>
        <p:pic>
          <p:nvPicPr>
            <p:cNvPr id="31764" name="Picture 16" descr="simple pic frame"/>
            <p:cNvPicPr>
              <a:picLocks noChangeAspect="1" noChangeArrowheads="1"/>
            </p:cNvPicPr>
            <p:nvPr/>
          </p:nvPicPr>
          <p:blipFill>
            <a:blip r:embed="rId4" cstate="email"/>
            <a:srcRect/>
            <a:stretch>
              <a:fillRect/>
            </a:stretch>
          </p:blipFill>
          <p:spPr bwMode="auto">
            <a:xfrm>
              <a:off x="3288" y="4020"/>
              <a:ext cx="1300" cy="1296"/>
            </a:xfrm>
            <a:prstGeom prst="rect">
              <a:avLst/>
            </a:prstGeom>
            <a:noFill/>
            <a:ln w="9525">
              <a:noFill/>
              <a:miter lim="800000"/>
              <a:headEnd/>
              <a:tailEnd/>
            </a:ln>
          </p:spPr>
        </p:pic>
      </p:grpSp>
      <p:grpSp>
        <p:nvGrpSpPr>
          <p:cNvPr id="6" name="Group 17"/>
          <p:cNvGrpSpPr>
            <a:grpSpLocks/>
          </p:cNvGrpSpPr>
          <p:nvPr/>
        </p:nvGrpSpPr>
        <p:grpSpPr bwMode="auto">
          <a:xfrm>
            <a:off x="331779" y="4925774"/>
            <a:ext cx="1569592" cy="1525825"/>
            <a:chOff x="2064" y="0"/>
            <a:chExt cx="1026" cy="1024"/>
          </a:xfrm>
        </p:grpSpPr>
        <p:sp>
          <p:nvSpPr>
            <p:cNvPr id="49170" name="Oval 18"/>
            <p:cNvSpPr>
              <a:spLocks noChangeArrowheads="1"/>
            </p:cNvSpPr>
            <p:nvPr/>
          </p:nvSpPr>
          <p:spPr bwMode="auto">
            <a:xfrm>
              <a:off x="2064" y="0"/>
              <a:ext cx="1026" cy="1024"/>
            </a:xfrm>
            <a:prstGeom prst="ellipse">
              <a:avLst/>
            </a:prstGeom>
            <a:blipFill dpi="0" rotWithShape="1">
              <a:blip r:embed="rId8" cstate="email"/>
              <a:srcRect/>
              <a:stretch>
                <a:fillRect b="-195"/>
              </a:stretch>
            </a:blipFill>
            <a:ln w="9525">
              <a:noFill/>
              <a:round/>
              <a:headEnd/>
              <a:tailEnd/>
            </a:ln>
            <a:effectLst/>
          </p:spPr>
          <p:txBody>
            <a:bodyPr wrap="none" anchor="ctr"/>
            <a:lstStyle/>
            <a:p>
              <a:pPr>
                <a:defRPr/>
              </a:pPr>
              <a:endParaRPr lang="ru-RU">
                <a:latin typeface="Arial" pitchFamily="34" charset="0"/>
                <a:cs typeface="+mn-cs"/>
              </a:endParaRPr>
            </a:p>
          </p:txBody>
        </p:sp>
        <p:pic>
          <p:nvPicPr>
            <p:cNvPr id="31760" name="Picture 19" descr="simple pic frame"/>
            <p:cNvPicPr>
              <a:picLocks noChangeAspect="1" noChangeArrowheads="1"/>
            </p:cNvPicPr>
            <p:nvPr/>
          </p:nvPicPr>
          <p:blipFill>
            <a:blip r:embed="rId4" cstate="email"/>
            <a:srcRect/>
            <a:stretch>
              <a:fillRect/>
            </a:stretch>
          </p:blipFill>
          <p:spPr bwMode="auto">
            <a:xfrm>
              <a:off x="2064" y="0"/>
              <a:ext cx="1026" cy="1024"/>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3438a5a2de151f87bcf9ede673534dd4017244f"/>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ce0c0da5-7e1c-42de-a694-bfb77bc4d1c8"/>
  <p:tag name="AUDIO_IMPORT" val="P:\3M\RU\Introduction to sound\Source\Audio\Introduction to Sound_Russian_20.wav"/>
  <p:tag name="AUDIO_ID" val="406"/>
  <p:tag name="ELAPSEDTIME" val="16.771"/>
  <p:tag name="ARTICULATE_SLIDE_PAUSE" val="1"/>
  <p:tag name="ARTICULATE_NAV_LEVEL" val="1"/>
  <p:tag name="ARTICULATE_PLAYLIST_ID" val="-1"/>
  <p:tag name="ARTICULATE_LOCK_SLIDE" val="0"/>
  <p:tag name="TIMELINE" val="0.40/11.79/16.47"/>
  <p:tag name="ARTICULATE_SLIDE_NAV" val="19"/>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ADMINI~1\LOCALS~1\Temp\articulate\presenter\imgtemp\KJQKUEXT_files\slide0001_image001.jpg"/>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ADMINI~1\LOCALS~1\Temp\articulate\presenter\imgtemp\qhvGpNCh_files\slide0001_image001.jpg"/>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ADMINI~1\LOCALS~1\Temp\articulate\presenter\imgtemp\xyet3lHF_files\slide0001_image001.jpg"/>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ADMINI~1\LOCALS~1\Temp\articulate\presenter\imgtemp\sw61hF6X_files\slide0001_image001.jpg"/>
</p:tagLst>
</file>

<file path=ppt/tags/tag7.xml><?xml version="1.0" encoding="utf-8"?>
<p:tagLst xmlns:a="http://schemas.openxmlformats.org/drawingml/2006/main" xmlns:r="http://schemas.openxmlformats.org/officeDocument/2006/relationships" xmlns:p="http://schemas.openxmlformats.org/presentationml/2006/main">
  <p:tag name="BULLET_1" val="113"/>
  <p:tag name="MARGIN_1" val="0"/>
  <p:tag name="MARGIN_2" val="36"/>
  <p:tag name="MARGIN_3" val="72"/>
  <p:tag name="MARGIN_4" val="108"/>
  <p:tag name="MARGIN_5" val="144"/>
  <p:tag name="FONT_SIZE" val="12"/>
</p:tagLst>
</file>

<file path=ppt/theme/theme1.xml><?xml version="1.0" encoding="utf-8"?>
<a:theme xmlns:a="http://schemas.openxmlformats.org/drawingml/2006/main" name="22696_3M_2013_PPT_Template_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3M">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800" b="0" i="0" u="none" strike="noStrike" cap="none" normalizeH="0" baseline="0">
            <a:ln>
              <a:noFill/>
            </a:ln>
            <a:solidFill>
              <a:schemeClr val="tx1"/>
            </a:solidFill>
            <a:effectLst/>
            <a:latin typeface="+mn-lt"/>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Arial" charset="0"/>
            <a:cs typeface="Arial" charset="0"/>
          </a:defRPr>
        </a:defPPr>
      </a:lstStyle>
    </a:lnDef>
    <a:txDef>
      <a:spPr>
        <a:noFill/>
      </a:spPr>
      <a:bodyPr wrap="square" rtlCol="0">
        <a:noAutofit/>
      </a:bodyPr>
      <a:lstStyle>
        <a:defPPr>
          <a:defRPr smtClean="0">
            <a:latin typeface="+mn-lt"/>
          </a:defRPr>
        </a:defPPr>
      </a:lstStyle>
    </a:tx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00"/>
        </a:dk1>
        <a:lt1>
          <a:srgbClr val="FFFFFF"/>
        </a:lt1>
        <a:dk2>
          <a:srgbClr val="000000"/>
        </a:dk2>
        <a:lt2>
          <a:srgbClr val="808080"/>
        </a:lt2>
        <a:accent1>
          <a:srgbClr val="0C4CB3"/>
        </a:accent1>
        <a:accent2>
          <a:srgbClr val="B32600"/>
        </a:accent2>
        <a:accent3>
          <a:srgbClr val="FFFFFF"/>
        </a:accent3>
        <a:accent4>
          <a:srgbClr val="000000"/>
        </a:accent4>
        <a:accent5>
          <a:srgbClr val="AAB2D6"/>
        </a:accent5>
        <a:accent6>
          <a:srgbClr val="A22100"/>
        </a:accent6>
        <a:hlink>
          <a:srgbClr val="4C198C"/>
        </a:hlink>
        <a:folHlink>
          <a:srgbClr val="4C9933"/>
        </a:folHlink>
      </a:clrScheme>
      <a:clrMap bg1="lt1" tx1="dk1" bg2="lt2" tx2="dk2" accent1="accent1" accent2="accent2" accent3="accent3" accent4="accent4" accent5="accent5" accent6="accent6" hlink="hlink" folHlink="folHlink"/>
    </a:extraClrScheme>
    <a:extraClrScheme>
      <a:clrScheme name="Office Theme 14">
        <a:dk1>
          <a:srgbClr val="000000"/>
        </a:dk1>
        <a:lt1>
          <a:srgbClr val="FFFFFF"/>
        </a:lt1>
        <a:dk2>
          <a:srgbClr val="000000"/>
        </a:dk2>
        <a:lt2>
          <a:srgbClr val="808080"/>
        </a:lt2>
        <a:accent1>
          <a:srgbClr val="BBE0E3"/>
        </a:accent1>
        <a:accent2>
          <a:srgbClr val="B32600"/>
        </a:accent2>
        <a:accent3>
          <a:srgbClr val="FFFFFF"/>
        </a:accent3>
        <a:accent4>
          <a:srgbClr val="000000"/>
        </a:accent4>
        <a:accent5>
          <a:srgbClr val="DAEDEF"/>
        </a:accent5>
        <a:accent6>
          <a:srgbClr val="A22100"/>
        </a:accent6>
        <a:hlink>
          <a:srgbClr val="0C4CB3"/>
        </a:hlink>
        <a:folHlink>
          <a:srgbClr val="4C198C"/>
        </a:folHlink>
      </a:clrScheme>
      <a:clrMap bg1="lt1" tx1="dk1" bg2="lt2" tx2="dk2" accent1="accent1" accent2="accent2" accent3="accent3" accent4="accent4" accent5="accent5" accent6="accent6" hlink="hlink" folHlink="folHlink"/>
    </a:extraClrScheme>
    <a:extraClrScheme>
      <a:clrScheme name="Office Theme 15">
        <a:dk1>
          <a:srgbClr val="000000"/>
        </a:dk1>
        <a:lt1>
          <a:srgbClr val="FFFFFF"/>
        </a:lt1>
        <a:dk2>
          <a:srgbClr val="000000"/>
        </a:dk2>
        <a:lt2>
          <a:srgbClr val="808080"/>
        </a:lt2>
        <a:accent1>
          <a:srgbClr val="000000"/>
        </a:accent1>
        <a:accent2>
          <a:srgbClr val="009900"/>
        </a:accent2>
        <a:accent3>
          <a:srgbClr val="FFFFFF"/>
        </a:accent3>
        <a:accent4>
          <a:srgbClr val="000000"/>
        </a:accent4>
        <a:accent5>
          <a:srgbClr val="AAAAAA"/>
        </a:accent5>
        <a:accent6>
          <a:srgbClr val="008A00"/>
        </a:accent6>
        <a:hlink>
          <a:srgbClr val="0C4CB3"/>
        </a:hlink>
        <a:folHlink>
          <a:srgbClr val="4C198C"/>
        </a:folHlink>
      </a:clrScheme>
      <a:clrMap bg1="lt1" tx1="dk1" bg2="lt2" tx2="dk2" accent1="accent1" accent2="accent2" accent3="accent3" accent4="accent4" accent5="accent5" accent6="accent6" hlink="hlink" folHlink="folHlink"/>
    </a:extraClrScheme>
    <a:extraClrScheme>
      <a:clrScheme name="Office Theme 16">
        <a:dk1>
          <a:srgbClr val="000000"/>
        </a:dk1>
        <a:lt1>
          <a:srgbClr val="FFFFFF"/>
        </a:lt1>
        <a:dk2>
          <a:srgbClr val="000000"/>
        </a:dk2>
        <a:lt2>
          <a:srgbClr val="808080"/>
        </a:lt2>
        <a:accent1>
          <a:srgbClr val="0068B1"/>
        </a:accent1>
        <a:accent2>
          <a:srgbClr val="7C9DCC"/>
        </a:accent2>
        <a:accent3>
          <a:srgbClr val="FFFFFF"/>
        </a:accent3>
        <a:accent4>
          <a:srgbClr val="000000"/>
        </a:accent4>
        <a:accent5>
          <a:srgbClr val="AAB9D5"/>
        </a:accent5>
        <a:accent6>
          <a:srgbClr val="708EB9"/>
        </a:accent6>
        <a:hlink>
          <a:srgbClr val="FF9933"/>
        </a:hlink>
        <a:folHlink>
          <a:srgbClr val="EEF3A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Quick_x0020_Links xmlns="67a0ce7a-db00-4b24-80b1-bfe4eac059f0">
      <Url xsi:nil="true"/>
      <Description xsi:nil="true"/>
    </Quick_x0020_Link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C375735BF22D345B7FECEAC00B67034" ma:contentTypeVersion="1" ma:contentTypeDescription="Create a new document." ma:contentTypeScope="" ma:versionID="d9c7caa64a002fb00619a76df7e87fe7">
  <xsd:schema xmlns:xsd="http://www.w3.org/2001/XMLSchema" xmlns:xs="http://www.w3.org/2001/XMLSchema" xmlns:p="http://schemas.microsoft.com/office/2006/metadata/properties" xmlns:ns2="67a0ce7a-db00-4b24-80b1-bfe4eac059f0" targetNamespace="http://schemas.microsoft.com/office/2006/metadata/properties" ma:root="true" ma:fieldsID="52f177b5b0ba0cab70c24b1ab5986b04" ns2:_="">
    <xsd:import namespace="67a0ce7a-db00-4b24-80b1-bfe4eac059f0"/>
    <xsd:element name="properties">
      <xsd:complexType>
        <xsd:sequence>
          <xsd:element name="documentManagement">
            <xsd:complexType>
              <xsd:all>
                <xsd:element ref="ns2:Quick_x0020_Link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a0ce7a-db00-4b24-80b1-bfe4eac059f0" elementFormDefault="qualified">
    <xsd:import namespace="http://schemas.microsoft.com/office/2006/documentManagement/types"/>
    <xsd:import namespace="http://schemas.microsoft.com/office/infopath/2007/PartnerControls"/>
    <xsd:element name="Quick_x0020_Links" ma:index="8" nillable="true" ma:displayName="Quick Links" ma:format="Hyperlink" ma:internalName="Quick_x0020_Links">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F0382B-F758-4015-9DCC-772D2CF430E3}">
  <ds:schemaRefs>
    <ds:schemaRef ds:uri="http://schemas.microsoft.com/office/2006/documentManagement/types"/>
    <ds:schemaRef ds:uri="http://purl.org/dc/elements/1.1/"/>
    <ds:schemaRef ds:uri="http://purl.org/dc/terms/"/>
    <ds:schemaRef ds:uri="http://purl.org/dc/dcmitype/"/>
    <ds:schemaRef ds:uri="http://www.w3.org/XML/1998/namespace"/>
    <ds:schemaRef ds:uri="http://schemas.microsoft.com/office/2006/metadata/properties"/>
    <ds:schemaRef ds:uri="67a0ce7a-db00-4b24-80b1-bfe4eac059f0"/>
    <ds:schemaRef ds:uri="http://schemas.openxmlformats.org/package/2006/metadata/core-properties"/>
    <ds:schemaRef ds:uri="http://schemas.microsoft.com/office/infopath/2007/PartnerControls"/>
  </ds:schemaRefs>
</ds:datastoreItem>
</file>

<file path=customXml/itemProps2.xml><?xml version="1.0" encoding="utf-8"?>
<ds:datastoreItem xmlns:ds="http://schemas.openxmlformats.org/officeDocument/2006/customXml" ds:itemID="{8139DD97-F086-47ED-A797-64EA438535A4}">
  <ds:schemaRefs>
    <ds:schemaRef ds:uri="http://schemas.microsoft.com/sharepoint/v3/contenttype/forms"/>
  </ds:schemaRefs>
</ds:datastoreItem>
</file>

<file path=customXml/itemProps3.xml><?xml version="1.0" encoding="utf-8"?>
<ds:datastoreItem xmlns:ds="http://schemas.openxmlformats.org/officeDocument/2006/customXml" ds:itemID="{E326D621-CAF1-44A4-B8D5-67B8BA1BE0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a0ce7a-db00-4b24-80b1-bfe4eac059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22696_3M_2013_PPT_Template_1.3</Template>
  <TotalTime>348</TotalTime>
  <Words>659</Words>
  <Application>Microsoft Office PowerPoint</Application>
  <PresentationFormat>Custom</PresentationFormat>
  <Paragraphs>103</Paragraphs>
  <Slides>11</Slides>
  <Notes>6</Notes>
  <HiddenSlides>0</HiddenSlides>
  <MMClips>1</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22696_3M_2013_PPT_Template_1.3</vt:lpstr>
      <vt:lpstr>Защити свой слух. Противошумные вкладыши 3М™ Classic™</vt:lpstr>
      <vt:lpstr>Отсутствие защиты слуха - почему люди вредят своему здоровью? </vt:lpstr>
      <vt:lpstr>Slide 3</vt:lpstr>
      <vt:lpstr>Важно насколько громко</vt:lpstr>
      <vt:lpstr>Последствия  воздействия повышенного уровня шума</vt:lpstr>
      <vt:lpstr>Slide 6</vt:lpstr>
      <vt:lpstr>Slide 7</vt:lpstr>
      <vt:lpstr>Slide 8</vt:lpstr>
      <vt:lpstr>Использовать ушные вкладыши 3М™ Classic™ – Легко!</vt:lpstr>
      <vt:lpstr>Продукция компании 3М – надежность и качество.</vt:lpstr>
      <vt:lpstr>Slide 11</vt:lpstr>
    </vt:vector>
  </TitlesOfParts>
  <Company>3M</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Hearing Protection Solutions</dc:title>
  <dc:creator>us273449</dc:creator>
  <dc:description>www.3M.com/identity</dc:description>
  <cp:lastModifiedBy>Meshalkina </cp:lastModifiedBy>
  <cp:revision>36</cp:revision>
  <cp:lastPrinted>2006-11-20T19:27:20Z</cp:lastPrinted>
  <dcterms:created xsi:type="dcterms:W3CDTF">2013-05-02T13:33:01Z</dcterms:created>
  <dcterms:modified xsi:type="dcterms:W3CDTF">2014-03-31T13:42:19Z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0x0101003C375735BF22D345B7FECEAC00B67034</vt:lpwstr>
  </property>
</Properties>
</file>